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notesMasterIdLst>
    <p:notesMasterId r:id="rId6"/>
  </p:notesMasterIdLst>
  <p:sldIdLst>
    <p:sldId id="257" r:id="rId5"/>
  </p:sldIdLst>
  <p:sldSz cx="411480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A4DF6E-F6E1-4948-9A96-CC49E8321974}" v="89" dt="2022-11-30T23:52:38.7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60" autoAdjust="0"/>
  </p:normalViewPr>
  <p:slideViewPr>
    <p:cSldViewPr snapToGrid="0">
      <p:cViewPr>
        <p:scale>
          <a:sx n="30" d="100"/>
          <a:sy n="30" d="100"/>
        </p:scale>
        <p:origin x="1014" y="-1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man, Bryce" userId="78ba0e6a-5bee-4e14-8828-27ad1757af46" providerId="ADAL" clId="{CEA4DF6E-F6E1-4948-9A96-CC49E8321974}"/>
    <pc:docChg chg="undo redo custSel modSld">
      <pc:chgData name="Ellman, Bryce" userId="78ba0e6a-5bee-4e14-8828-27ad1757af46" providerId="ADAL" clId="{CEA4DF6E-F6E1-4948-9A96-CC49E8321974}" dt="2022-11-30T23:59:36.743" v="1574" actId="1076"/>
      <pc:docMkLst>
        <pc:docMk/>
      </pc:docMkLst>
      <pc:sldChg chg="addSp delSp modSp mod">
        <pc:chgData name="Ellman, Bryce" userId="78ba0e6a-5bee-4e14-8828-27ad1757af46" providerId="ADAL" clId="{CEA4DF6E-F6E1-4948-9A96-CC49E8321974}" dt="2022-11-30T23:59:36.743" v="1574" actId="1076"/>
        <pc:sldMkLst>
          <pc:docMk/>
          <pc:sldMk cId="2198337843" sldId="257"/>
        </pc:sldMkLst>
        <pc:spChg chg="mod">
          <ac:chgData name="Ellman, Bryce" userId="78ba0e6a-5bee-4e14-8828-27ad1757af46" providerId="ADAL" clId="{CEA4DF6E-F6E1-4948-9A96-CC49E8321974}" dt="2022-11-30T23:04:02.893" v="1348" actId="1076"/>
          <ac:spMkLst>
            <pc:docMk/>
            <pc:sldMk cId="2198337843" sldId="257"/>
            <ac:spMk id="6" creationId="{4F53F9B0-81E2-488F-706B-F960B7D2CA59}"/>
          </ac:spMkLst>
        </pc:spChg>
        <pc:spChg chg="mod">
          <ac:chgData name="Ellman, Bryce" userId="78ba0e6a-5bee-4e14-8828-27ad1757af46" providerId="ADAL" clId="{CEA4DF6E-F6E1-4948-9A96-CC49E8321974}" dt="2022-11-30T17:46:20.227" v="1105" actId="1076"/>
          <ac:spMkLst>
            <pc:docMk/>
            <pc:sldMk cId="2198337843" sldId="257"/>
            <ac:spMk id="9" creationId="{F6DF8EEE-DB74-07BC-30C2-740AEE12F1E7}"/>
          </ac:spMkLst>
        </pc:spChg>
        <pc:spChg chg="mod">
          <ac:chgData name="Ellman, Bryce" userId="78ba0e6a-5bee-4e14-8828-27ad1757af46" providerId="ADAL" clId="{CEA4DF6E-F6E1-4948-9A96-CC49E8321974}" dt="2022-11-30T17:11:18.303" v="808" actId="1076"/>
          <ac:spMkLst>
            <pc:docMk/>
            <pc:sldMk cId="2198337843" sldId="257"/>
            <ac:spMk id="12" creationId="{F199B976-B43F-DA42-A418-19B9BFFED29B}"/>
          </ac:spMkLst>
        </pc:spChg>
        <pc:spChg chg="add del">
          <ac:chgData name="Ellman, Bryce" userId="78ba0e6a-5bee-4e14-8828-27ad1757af46" providerId="ADAL" clId="{CEA4DF6E-F6E1-4948-9A96-CC49E8321974}" dt="2022-11-30T16:14:24.694" v="128" actId="11529"/>
          <ac:spMkLst>
            <pc:docMk/>
            <pc:sldMk cId="2198337843" sldId="257"/>
            <ac:spMk id="13" creationId="{47714C6E-170A-E2F7-3810-456BDF42ABC6}"/>
          </ac:spMkLst>
        </pc:spChg>
        <pc:spChg chg="add del">
          <ac:chgData name="Ellman, Bryce" userId="78ba0e6a-5bee-4e14-8828-27ad1757af46" providerId="ADAL" clId="{CEA4DF6E-F6E1-4948-9A96-CC49E8321974}" dt="2022-11-30T16:14:37.486" v="130" actId="11529"/>
          <ac:spMkLst>
            <pc:docMk/>
            <pc:sldMk cId="2198337843" sldId="257"/>
            <ac:spMk id="14" creationId="{23D236E2-5F37-6DC1-A42D-062DC670A1D7}"/>
          </ac:spMkLst>
        </pc:spChg>
        <pc:spChg chg="add del">
          <ac:chgData name="Ellman, Bryce" userId="78ba0e6a-5bee-4e14-8828-27ad1757af46" providerId="ADAL" clId="{CEA4DF6E-F6E1-4948-9A96-CC49E8321974}" dt="2022-11-30T16:14:50.047" v="132" actId="11529"/>
          <ac:spMkLst>
            <pc:docMk/>
            <pc:sldMk cId="2198337843" sldId="257"/>
            <ac:spMk id="15" creationId="{492DEF33-A7BF-B132-C38C-3B39B77B05AB}"/>
          </ac:spMkLst>
        </pc:spChg>
        <pc:spChg chg="add del mod">
          <ac:chgData name="Ellman, Bryce" userId="78ba0e6a-5bee-4e14-8828-27ad1757af46" providerId="ADAL" clId="{CEA4DF6E-F6E1-4948-9A96-CC49E8321974}" dt="2022-11-30T23:17:44.687" v="1411" actId="478"/>
          <ac:spMkLst>
            <pc:docMk/>
            <pc:sldMk cId="2198337843" sldId="257"/>
            <ac:spMk id="19" creationId="{030630C0-64FD-2CAA-FF46-234E79E355D3}"/>
          </ac:spMkLst>
        </pc:spChg>
        <pc:spChg chg="add del mod">
          <ac:chgData name="Ellman, Bryce" userId="78ba0e6a-5bee-4e14-8828-27ad1757af46" providerId="ADAL" clId="{CEA4DF6E-F6E1-4948-9A96-CC49E8321974}" dt="2022-11-30T23:17:46.631" v="1412" actId="478"/>
          <ac:spMkLst>
            <pc:docMk/>
            <pc:sldMk cId="2198337843" sldId="257"/>
            <ac:spMk id="20" creationId="{49AAFE27-C0DD-C583-1728-5D9A64F67E62}"/>
          </ac:spMkLst>
        </pc:spChg>
        <pc:spChg chg="add mod">
          <ac:chgData name="Ellman, Bryce" userId="78ba0e6a-5bee-4e14-8828-27ad1757af46" providerId="ADAL" clId="{CEA4DF6E-F6E1-4948-9A96-CC49E8321974}" dt="2022-11-30T17:47:46.275" v="1106" actId="1076"/>
          <ac:spMkLst>
            <pc:docMk/>
            <pc:sldMk cId="2198337843" sldId="257"/>
            <ac:spMk id="21" creationId="{F1C297AC-A71B-59AC-2668-C76A9C4FBB6D}"/>
          </ac:spMkLst>
        </pc:spChg>
        <pc:spChg chg="add mod">
          <ac:chgData name="Ellman, Bryce" userId="78ba0e6a-5bee-4e14-8828-27ad1757af46" providerId="ADAL" clId="{CEA4DF6E-F6E1-4948-9A96-CC49E8321974}" dt="2022-11-30T18:09:59.383" v="1132" actId="1076"/>
          <ac:spMkLst>
            <pc:docMk/>
            <pc:sldMk cId="2198337843" sldId="257"/>
            <ac:spMk id="22" creationId="{71F1D9C3-4569-A4C9-5BF6-B4FA563C2BBE}"/>
          </ac:spMkLst>
        </pc:spChg>
        <pc:spChg chg="add del mod">
          <ac:chgData name="Ellman, Bryce" userId="78ba0e6a-5bee-4e14-8828-27ad1757af46" providerId="ADAL" clId="{CEA4DF6E-F6E1-4948-9A96-CC49E8321974}" dt="2022-11-30T17:05:32.251" v="788" actId="1076"/>
          <ac:spMkLst>
            <pc:docMk/>
            <pc:sldMk cId="2198337843" sldId="257"/>
            <ac:spMk id="23" creationId="{A22B2FA9-7C21-2CE5-5479-0AE867D87E90}"/>
          </ac:spMkLst>
        </pc:spChg>
        <pc:spChg chg="add mod">
          <ac:chgData name="Ellman, Bryce" userId="78ba0e6a-5bee-4e14-8828-27ad1757af46" providerId="ADAL" clId="{CEA4DF6E-F6E1-4948-9A96-CC49E8321974}" dt="2022-11-30T17:09:12.440" v="795" actId="1076"/>
          <ac:spMkLst>
            <pc:docMk/>
            <pc:sldMk cId="2198337843" sldId="257"/>
            <ac:spMk id="24" creationId="{C6FCE7FA-1E3C-CFAA-8CF2-D690B9BD4814}"/>
          </ac:spMkLst>
        </pc:spChg>
        <pc:spChg chg="add mod">
          <ac:chgData name="Ellman, Bryce" userId="78ba0e6a-5bee-4e14-8828-27ad1757af46" providerId="ADAL" clId="{CEA4DF6E-F6E1-4948-9A96-CC49E8321974}" dt="2022-11-30T18:11:04.359" v="1143" actId="1076"/>
          <ac:spMkLst>
            <pc:docMk/>
            <pc:sldMk cId="2198337843" sldId="257"/>
            <ac:spMk id="25" creationId="{FE3149FF-28A5-77CC-75B6-C138C55D84F0}"/>
          </ac:spMkLst>
        </pc:spChg>
        <pc:spChg chg="mod">
          <ac:chgData name="Ellman, Bryce" userId="78ba0e6a-5bee-4e14-8828-27ad1757af46" providerId="ADAL" clId="{CEA4DF6E-F6E1-4948-9A96-CC49E8321974}" dt="2022-11-30T17:30:52.775" v="942" actId="1076"/>
          <ac:spMkLst>
            <pc:docMk/>
            <pc:sldMk cId="2198337843" sldId="257"/>
            <ac:spMk id="27" creationId="{CCF2577D-6918-A977-7076-118E40AD1BE4}"/>
          </ac:spMkLst>
        </pc:spChg>
        <pc:spChg chg="mod">
          <ac:chgData name="Ellman, Bryce" userId="78ba0e6a-5bee-4e14-8828-27ad1757af46" providerId="ADAL" clId="{CEA4DF6E-F6E1-4948-9A96-CC49E8321974}" dt="2022-11-30T17:30:44.847" v="941" actId="14100"/>
          <ac:spMkLst>
            <pc:docMk/>
            <pc:sldMk cId="2198337843" sldId="257"/>
            <ac:spMk id="28" creationId="{354AE63B-3169-6B7D-2252-E4241200E043}"/>
          </ac:spMkLst>
        </pc:spChg>
        <pc:spChg chg="add mod">
          <ac:chgData name="Ellman, Bryce" userId="78ba0e6a-5bee-4e14-8828-27ad1757af46" providerId="ADAL" clId="{CEA4DF6E-F6E1-4948-9A96-CC49E8321974}" dt="2022-11-30T21:34:19.911" v="1341" actId="20577"/>
          <ac:spMkLst>
            <pc:docMk/>
            <pc:sldMk cId="2198337843" sldId="257"/>
            <ac:spMk id="30" creationId="{04035853-A938-8488-4DE8-C3C9D073C290}"/>
          </ac:spMkLst>
        </pc:spChg>
        <pc:spChg chg="mod">
          <ac:chgData name="Ellman, Bryce" userId="78ba0e6a-5bee-4e14-8828-27ad1757af46" providerId="ADAL" clId="{CEA4DF6E-F6E1-4948-9A96-CC49E8321974}" dt="2022-11-30T23:04:06.213" v="1349" actId="1076"/>
          <ac:spMkLst>
            <pc:docMk/>
            <pc:sldMk cId="2198337843" sldId="257"/>
            <ac:spMk id="32" creationId="{D42EA4ED-8A7F-8005-022F-E64F7F93D5EB}"/>
          </ac:spMkLst>
        </pc:spChg>
        <pc:spChg chg="add mod">
          <ac:chgData name="Ellman, Bryce" userId="78ba0e6a-5bee-4e14-8828-27ad1757af46" providerId="ADAL" clId="{CEA4DF6E-F6E1-4948-9A96-CC49E8321974}" dt="2022-11-30T23:18:43.091" v="1418" actId="1076"/>
          <ac:spMkLst>
            <pc:docMk/>
            <pc:sldMk cId="2198337843" sldId="257"/>
            <ac:spMk id="39" creationId="{E1965042-BC20-F95A-87AD-CC5D30E3E3D2}"/>
          </ac:spMkLst>
        </pc:spChg>
        <pc:spChg chg="add mod">
          <ac:chgData name="Ellman, Bryce" userId="78ba0e6a-5bee-4e14-8828-27ad1757af46" providerId="ADAL" clId="{CEA4DF6E-F6E1-4948-9A96-CC49E8321974}" dt="2022-11-30T23:18:58.291" v="1421" actId="1076"/>
          <ac:spMkLst>
            <pc:docMk/>
            <pc:sldMk cId="2198337843" sldId="257"/>
            <ac:spMk id="40" creationId="{484ABB4B-C2E4-4F7C-6CE2-10ABA18C09B5}"/>
          </ac:spMkLst>
        </pc:spChg>
        <pc:spChg chg="add mod">
          <ac:chgData name="Ellman, Bryce" userId="78ba0e6a-5bee-4e14-8828-27ad1757af46" providerId="ADAL" clId="{CEA4DF6E-F6E1-4948-9A96-CC49E8321974}" dt="2022-11-30T23:24:24.547" v="1436" actId="1076"/>
          <ac:spMkLst>
            <pc:docMk/>
            <pc:sldMk cId="2198337843" sldId="257"/>
            <ac:spMk id="41" creationId="{742342D7-5B79-3AF4-7EF4-6640AF72F2D6}"/>
          </ac:spMkLst>
        </pc:spChg>
        <pc:spChg chg="add mod">
          <ac:chgData name="Ellman, Bryce" userId="78ba0e6a-5bee-4e14-8828-27ad1757af46" providerId="ADAL" clId="{CEA4DF6E-F6E1-4948-9A96-CC49E8321974}" dt="2022-11-30T23:54:33.855" v="1565" actId="1076"/>
          <ac:spMkLst>
            <pc:docMk/>
            <pc:sldMk cId="2198337843" sldId="257"/>
            <ac:spMk id="45" creationId="{B6E9451D-606C-C79D-F411-A54A7E7EC6E7}"/>
          </ac:spMkLst>
        </pc:spChg>
        <pc:spChg chg="mod">
          <ac:chgData name="Ellman, Bryce" userId="78ba0e6a-5bee-4e14-8828-27ad1757af46" providerId="ADAL" clId="{CEA4DF6E-F6E1-4948-9A96-CC49E8321974}" dt="2022-11-30T23:37:57.241" v="1440" actId="1076"/>
          <ac:spMkLst>
            <pc:docMk/>
            <pc:sldMk cId="2198337843" sldId="257"/>
            <ac:spMk id="50" creationId="{9366EF1A-A262-F5E3-86CC-634D5AFF21AD}"/>
          </ac:spMkLst>
        </pc:spChg>
        <pc:spChg chg="mod">
          <ac:chgData name="Ellman, Bryce" userId="78ba0e6a-5bee-4e14-8828-27ad1757af46" providerId="ADAL" clId="{CEA4DF6E-F6E1-4948-9A96-CC49E8321974}" dt="2022-11-30T23:04:27.597" v="1355" actId="1076"/>
          <ac:spMkLst>
            <pc:docMk/>
            <pc:sldMk cId="2198337843" sldId="257"/>
            <ac:spMk id="51" creationId="{FCF19953-2860-4655-36B8-6CF83736569D}"/>
          </ac:spMkLst>
        </pc:spChg>
        <pc:spChg chg="mod">
          <ac:chgData name="Ellman, Bryce" userId="78ba0e6a-5bee-4e14-8828-27ad1757af46" providerId="ADAL" clId="{CEA4DF6E-F6E1-4948-9A96-CC49E8321974}" dt="2022-11-30T23:37:53.145" v="1439" actId="1076"/>
          <ac:spMkLst>
            <pc:docMk/>
            <pc:sldMk cId="2198337843" sldId="257"/>
            <ac:spMk id="52" creationId="{D20350F0-F5E6-6412-C5D7-3F2C9C734815}"/>
          </ac:spMkLst>
        </pc:spChg>
        <pc:spChg chg="add del">
          <ac:chgData name="Ellman, Bryce" userId="78ba0e6a-5bee-4e14-8828-27ad1757af46" providerId="ADAL" clId="{CEA4DF6E-F6E1-4948-9A96-CC49E8321974}" dt="2022-11-30T23:19:18.758" v="1423" actId="478"/>
          <ac:spMkLst>
            <pc:docMk/>
            <pc:sldMk cId="2198337843" sldId="257"/>
            <ac:spMk id="53" creationId="{7863918B-59CA-44F6-023A-C65322C0BFCB}"/>
          </ac:spMkLst>
        </pc:spChg>
        <pc:spChg chg="add del mod ord">
          <ac:chgData name="Ellman, Bryce" userId="78ba0e6a-5bee-4e14-8828-27ad1757af46" providerId="ADAL" clId="{CEA4DF6E-F6E1-4948-9A96-CC49E8321974}" dt="2022-11-30T21:29:07.531" v="1316" actId="21"/>
          <ac:spMkLst>
            <pc:docMk/>
            <pc:sldMk cId="2198337843" sldId="257"/>
            <ac:spMk id="54" creationId="{259F63E1-A41D-AF52-7F50-75160A9EC4D3}"/>
          </ac:spMkLst>
        </pc:spChg>
        <pc:spChg chg="add del">
          <ac:chgData name="Ellman, Bryce" userId="78ba0e6a-5bee-4e14-8828-27ad1757af46" providerId="ADAL" clId="{CEA4DF6E-F6E1-4948-9A96-CC49E8321974}" dt="2022-11-30T23:17:26.767" v="1410" actId="11529"/>
          <ac:spMkLst>
            <pc:docMk/>
            <pc:sldMk cId="2198337843" sldId="257"/>
            <ac:spMk id="60" creationId="{177F3964-AD85-BD8B-ED1B-8B57A4EE8B77}"/>
          </ac:spMkLst>
        </pc:spChg>
        <pc:spChg chg="mod">
          <ac:chgData name="Ellman, Bryce" userId="78ba0e6a-5bee-4e14-8828-27ad1757af46" providerId="ADAL" clId="{CEA4DF6E-F6E1-4948-9A96-CC49E8321974}" dt="2022-11-30T23:58:32.687" v="1567" actId="1076"/>
          <ac:spMkLst>
            <pc:docMk/>
            <pc:sldMk cId="2198337843" sldId="257"/>
            <ac:spMk id="1024" creationId="{5F8AC5A7-E92C-D13B-E536-233FBDF645BD}"/>
          </ac:spMkLst>
        </pc:spChg>
        <pc:spChg chg="mod">
          <ac:chgData name="Ellman, Bryce" userId="78ba0e6a-5bee-4e14-8828-27ad1757af46" providerId="ADAL" clId="{CEA4DF6E-F6E1-4948-9A96-CC49E8321974}" dt="2022-11-30T16:16:51.635" v="144" actId="1076"/>
          <ac:spMkLst>
            <pc:docMk/>
            <pc:sldMk cId="2198337843" sldId="257"/>
            <ac:spMk id="1037" creationId="{A390273B-300E-842D-A46E-2213DEB0CE1C}"/>
          </ac:spMkLst>
        </pc:spChg>
        <pc:spChg chg="mod">
          <ac:chgData name="Ellman, Bryce" userId="78ba0e6a-5bee-4e14-8828-27ad1757af46" providerId="ADAL" clId="{CEA4DF6E-F6E1-4948-9A96-CC49E8321974}" dt="2022-11-30T23:04:17.701" v="1353" actId="1076"/>
          <ac:spMkLst>
            <pc:docMk/>
            <pc:sldMk cId="2198337843" sldId="257"/>
            <ac:spMk id="1038" creationId="{43CD33EE-9B7E-A9A1-0488-2C639E7AD337}"/>
          </ac:spMkLst>
        </pc:spChg>
        <pc:spChg chg="add mod">
          <ac:chgData name="Ellman, Bryce" userId="78ba0e6a-5bee-4e14-8828-27ad1757af46" providerId="ADAL" clId="{CEA4DF6E-F6E1-4948-9A96-CC49E8321974}" dt="2022-11-30T23:45:09.652" v="1493" actId="208"/>
          <ac:spMkLst>
            <pc:docMk/>
            <pc:sldMk cId="2198337843" sldId="257"/>
            <ac:spMk id="1043" creationId="{9C4FC875-C0A3-C491-3242-353137875A43}"/>
          </ac:spMkLst>
        </pc:spChg>
        <pc:spChg chg="add del">
          <ac:chgData name="Ellman, Bryce" userId="78ba0e6a-5bee-4e14-8828-27ad1757af46" providerId="ADAL" clId="{CEA4DF6E-F6E1-4948-9A96-CC49E8321974}" dt="2022-11-30T23:43:39.396" v="1473" actId="478"/>
          <ac:spMkLst>
            <pc:docMk/>
            <pc:sldMk cId="2198337843" sldId="257"/>
            <ac:spMk id="1051" creationId="{3289F5A5-7C23-F8F6-1D41-334C88064C0B}"/>
          </ac:spMkLst>
        </pc:spChg>
        <pc:spChg chg="add mod">
          <ac:chgData name="Ellman, Bryce" userId="78ba0e6a-5bee-4e14-8828-27ad1757af46" providerId="ADAL" clId="{CEA4DF6E-F6E1-4948-9A96-CC49E8321974}" dt="2022-11-30T23:45:05.033" v="1492" actId="1076"/>
          <ac:spMkLst>
            <pc:docMk/>
            <pc:sldMk cId="2198337843" sldId="257"/>
            <ac:spMk id="1052" creationId="{E4C36A45-BCE7-D1A6-2507-7D889FC32DCB}"/>
          </ac:spMkLst>
        </pc:spChg>
        <pc:spChg chg="add mod">
          <ac:chgData name="Ellman, Bryce" userId="78ba0e6a-5bee-4e14-8828-27ad1757af46" providerId="ADAL" clId="{CEA4DF6E-F6E1-4948-9A96-CC49E8321974}" dt="2022-11-30T23:45:38.068" v="1496" actId="208"/>
          <ac:spMkLst>
            <pc:docMk/>
            <pc:sldMk cId="2198337843" sldId="257"/>
            <ac:spMk id="1053" creationId="{320CD5C9-0EE5-F7B4-EF0A-CC01E67C142A}"/>
          </ac:spMkLst>
        </pc:spChg>
        <pc:spChg chg="add mod">
          <ac:chgData name="Ellman, Bryce" userId="78ba0e6a-5bee-4e14-8828-27ad1757af46" providerId="ADAL" clId="{CEA4DF6E-F6E1-4948-9A96-CC49E8321974}" dt="2022-11-30T23:48:27.208" v="1533" actId="255"/>
          <ac:spMkLst>
            <pc:docMk/>
            <pc:sldMk cId="2198337843" sldId="257"/>
            <ac:spMk id="1054" creationId="{41333CDB-82C8-956D-88A8-196BCB5AA7CB}"/>
          </ac:spMkLst>
        </pc:spChg>
        <pc:spChg chg="add mod">
          <ac:chgData name="Ellman, Bryce" userId="78ba0e6a-5bee-4e14-8828-27ad1757af46" providerId="ADAL" clId="{CEA4DF6E-F6E1-4948-9A96-CC49E8321974}" dt="2022-11-30T23:48:38.488" v="1536" actId="255"/>
          <ac:spMkLst>
            <pc:docMk/>
            <pc:sldMk cId="2198337843" sldId="257"/>
            <ac:spMk id="1055" creationId="{57557D92-1984-F202-B980-9C4462E7E64F}"/>
          </ac:spMkLst>
        </pc:spChg>
        <pc:spChg chg="add mod">
          <ac:chgData name="Ellman, Bryce" userId="78ba0e6a-5bee-4e14-8828-27ad1757af46" providerId="ADAL" clId="{CEA4DF6E-F6E1-4948-9A96-CC49E8321974}" dt="2022-11-30T23:47:56.497" v="1531" actId="1076"/>
          <ac:spMkLst>
            <pc:docMk/>
            <pc:sldMk cId="2198337843" sldId="257"/>
            <ac:spMk id="1056" creationId="{C811416D-948C-B2F1-70DA-E78221D5F918}"/>
          </ac:spMkLst>
        </pc:spChg>
        <pc:spChg chg="add mod">
          <ac:chgData name="Ellman, Bryce" userId="78ba0e6a-5bee-4e14-8828-27ad1757af46" providerId="ADAL" clId="{CEA4DF6E-F6E1-4948-9A96-CC49E8321974}" dt="2022-11-30T23:52:25.888" v="1544" actId="14100"/>
          <ac:spMkLst>
            <pc:docMk/>
            <pc:sldMk cId="2198337843" sldId="257"/>
            <ac:spMk id="1057" creationId="{9C70E4A8-B359-867A-B17D-498A9C15905B}"/>
          </ac:spMkLst>
        </pc:spChg>
        <pc:spChg chg="add mod">
          <ac:chgData name="Ellman, Bryce" userId="78ba0e6a-5bee-4e14-8828-27ad1757af46" providerId="ADAL" clId="{CEA4DF6E-F6E1-4948-9A96-CC49E8321974}" dt="2022-11-30T23:52:15.303" v="1542" actId="1582"/>
          <ac:spMkLst>
            <pc:docMk/>
            <pc:sldMk cId="2198337843" sldId="257"/>
            <ac:spMk id="1058" creationId="{D0B5DC22-0688-C159-C82D-A0F58A36EF86}"/>
          </ac:spMkLst>
        </pc:spChg>
        <pc:spChg chg="add mod">
          <ac:chgData name="Ellman, Bryce" userId="78ba0e6a-5bee-4e14-8828-27ad1757af46" providerId="ADAL" clId="{CEA4DF6E-F6E1-4948-9A96-CC49E8321974}" dt="2022-11-30T23:53:18.951" v="1562" actId="255"/>
          <ac:spMkLst>
            <pc:docMk/>
            <pc:sldMk cId="2198337843" sldId="257"/>
            <ac:spMk id="1059" creationId="{9DF74295-AD65-81B7-1113-17505ACCD54D}"/>
          </ac:spMkLst>
        </pc:spChg>
        <pc:picChg chg="add mod">
          <ac:chgData name="Ellman, Bryce" userId="78ba0e6a-5bee-4e14-8828-27ad1757af46" providerId="ADAL" clId="{CEA4DF6E-F6E1-4948-9A96-CC49E8321974}" dt="2022-11-30T23:59:30.647" v="1572" actId="1076"/>
          <ac:picMkLst>
            <pc:docMk/>
            <pc:sldMk cId="2198337843" sldId="257"/>
            <ac:picMk id="4" creationId="{38054CDA-371A-43E9-88E1-F4F97BE215E2}"/>
          </ac:picMkLst>
        </pc:picChg>
        <pc:picChg chg="mod">
          <ac:chgData name="Ellman, Bryce" userId="78ba0e6a-5bee-4e14-8828-27ad1757af46" providerId="ADAL" clId="{CEA4DF6E-F6E1-4948-9A96-CC49E8321974}" dt="2022-11-30T23:04:21.733" v="1354" actId="1076"/>
          <ac:picMkLst>
            <pc:docMk/>
            <pc:sldMk cId="2198337843" sldId="257"/>
            <ac:picMk id="8" creationId="{6A9435B6-0A1A-9255-60EB-6AD0695E9D37}"/>
          </ac:picMkLst>
        </pc:picChg>
        <pc:picChg chg="del mod modCrop">
          <ac:chgData name="Ellman, Bryce" userId="78ba0e6a-5bee-4e14-8828-27ad1757af46" providerId="ADAL" clId="{CEA4DF6E-F6E1-4948-9A96-CC49E8321974}" dt="2022-11-30T15:58:14.949" v="78" actId="21"/>
          <ac:picMkLst>
            <pc:docMk/>
            <pc:sldMk cId="2198337843" sldId="257"/>
            <ac:picMk id="10" creationId="{B6E18D61-1334-D9A2-5FE5-5C08D4C3C517}"/>
          </ac:picMkLst>
        </pc:picChg>
        <pc:picChg chg="add mod modCrop">
          <ac:chgData name="Ellman, Bryce" userId="78ba0e6a-5bee-4e14-8828-27ad1757af46" providerId="ADAL" clId="{CEA4DF6E-F6E1-4948-9A96-CC49E8321974}" dt="2022-11-30T23:22:16.099" v="1428" actId="14100"/>
          <ac:picMkLst>
            <pc:docMk/>
            <pc:sldMk cId="2198337843" sldId="257"/>
            <ac:picMk id="11" creationId="{9E927B00-846D-DA9B-E632-3E9CBC81EDE5}"/>
          </ac:picMkLst>
        </pc:picChg>
        <pc:picChg chg="mod">
          <ac:chgData name="Ellman, Bryce" userId="78ba0e6a-5bee-4e14-8828-27ad1757af46" providerId="ADAL" clId="{CEA4DF6E-F6E1-4948-9A96-CC49E8321974}" dt="2022-11-30T18:10:42.215" v="1140" actId="1076"/>
          <ac:picMkLst>
            <pc:docMk/>
            <pc:sldMk cId="2198337843" sldId="257"/>
            <ac:picMk id="16" creationId="{2BC0A8CB-7066-13E3-E835-F5ED66A9E91D}"/>
          </ac:picMkLst>
        </pc:picChg>
        <pc:picChg chg="mod">
          <ac:chgData name="Ellman, Bryce" userId="78ba0e6a-5bee-4e14-8828-27ad1757af46" providerId="ADAL" clId="{CEA4DF6E-F6E1-4948-9A96-CC49E8321974}" dt="2022-11-30T18:10:56.719" v="1142" actId="1076"/>
          <ac:picMkLst>
            <pc:docMk/>
            <pc:sldMk cId="2198337843" sldId="257"/>
            <ac:picMk id="17" creationId="{BE6F753E-A2EA-844D-4D0A-A99AA3402C65}"/>
          </ac:picMkLst>
        </pc:picChg>
        <pc:picChg chg="mod">
          <ac:chgData name="Ellman, Bryce" userId="78ba0e6a-5bee-4e14-8828-27ad1757af46" providerId="ADAL" clId="{CEA4DF6E-F6E1-4948-9A96-CC49E8321974}" dt="2022-11-30T17:08:31.313" v="791" actId="1076"/>
          <ac:picMkLst>
            <pc:docMk/>
            <pc:sldMk cId="2198337843" sldId="257"/>
            <ac:picMk id="18" creationId="{AAE048C2-97D7-1246-B819-3D8F25EAADB8}"/>
          </ac:picMkLst>
        </pc:picChg>
        <pc:picChg chg="add mod">
          <ac:chgData name="Ellman, Bryce" userId="78ba0e6a-5bee-4e14-8828-27ad1757af46" providerId="ADAL" clId="{CEA4DF6E-F6E1-4948-9A96-CC49E8321974}" dt="2022-11-30T17:10:52.296" v="804" actId="14100"/>
          <ac:picMkLst>
            <pc:docMk/>
            <pc:sldMk cId="2198337843" sldId="257"/>
            <ac:picMk id="29" creationId="{0491E7E3-6375-81B4-36CE-612F0735A384}"/>
          </ac:picMkLst>
        </pc:picChg>
        <pc:picChg chg="mod">
          <ac:chgData name="Ellman, Bryce" userId="78ba0e6a-5bee-4e14-8828-27ad1757af46" providerId="ADAL" clId="{CEA4DF6E-F6E1-4948-9A96-CC49E8321974}" dt="2022-11-30T23:12:21.189" v="1372" actId="1076"/>
          <ac:picMkLst>
            <pc:docMk/>
            <pc:sldMk cId="2198337843" sldId="257"/>
            <ac:picMk id="31" creationId="{47817318-5AA3-9E6A-65F4-2B9E09BA490E}"/>
          </ac:picMkLst>
        </pc:picChg>
        <pc:picChg chg="add mod">
          <ac:chgData name="Ellman, Bryce" userId="78ba0e6a-5bee-4e14-8828-27ad1757af46" providerId="ADAL" clId="{CEA4DF6E-F6E1-4948-9A96-CC49E8321974}" dt="2022-11-30T23:59:33.103" v="1573" actId="1076"/>
          <ac:picMkLst>
            <pc:docMk/>
            <pc:sldMk cId="2198337843" sldId="257"/>
            <ac:picMk id="34" creationId="{1265505D-F89A-566A-E205-9D77A5AD500F}"/>
          </ac:picMkLst>
        </pc:picChg>
        <pc:picChg chg="add mod">
          <ac:chgData name="Ellman, Bryce" userId="78ba0e6a-5bee-4e14-8828-27ad1757af46" providerId="ADAL" clId="{CEA4DF6E-F6E1-4948-9A96-CC49E8321974}" dt="2022-11-30T23:59:36.743" v="1574" actId="1076"/>
          <ac:picMkLst>
            <pc:docMk/>
            <pc:sldMk cId="2198337843" sldId="257"/>
            <ac:picMk id="36" creationId="{57E25F76-F294-BB0D-2BA2-18FE3DE73784}"/>
          </ac:picMkLst>
        </pc:picChg>
        <pc:picChg chg="add mod">
          <ac:chgData name="Ellman, Bryce" userId="78ba0e6a-5bee-4e14-8828-27ad1757af46" providerId="ADAL" clId="{CEA4DF6E-F6E1-4948-9A96-CC49E8321974}" dt="2022-11-30T23:04:08.985" v="1350" actId="1076"/>
          <ac:picMkLst>
            <pc:docMk/>
            <pc:sldMk cId="2198337843" sldId="257"/>
            <ac:picMk id="38" creationId="{878F06C8-3E25-D1DF-9FD2-52A5E49700F0}"/>
          </ac:picMkLst>
        </pc:picChg>
        <pc:picChg chg="mod">
          <ac:chgData name="Ellman, Bryce" userId="78ba0e6a-5bee-4e14-8828-27ad1757af46" providerId="ADAL" clId="{CEA4DF6E-F6E1-4948-9A96-CC49E8321974}" dt="2022-11-30T23:21:46.744" v="1427" actId="1076"/>
          <ac:picMkLst>
            <pc:docMk/>
            <pc:sldMk cId="2198337843" sldId="257"/>
            <ac:picMk id="49" creationId="{9F5B8FE0-3B62-221D-DF0D-BB1FC6DCDC44}"/>
          </ac:picMkLst>
        </pc:picChg>
        <pc:picChg chg="mod">
          <ac:chgData name="Ellman, Bryce" userId="78ba0e6a-5bee-4e14-8828-27ad1757af46" providerId="ADAL" clId="{CEA4DF6E-F6E1-4948-9A96-CC49E8321974}" dt="2022-11-30T23:59:09.975" v="1568" actId="1076"/>
          <ac:picMkLst>
            <pc:docMk/>
            <pc:sldMk cId="2198337843" sldId="257"/>
            <ac:picMk id="59" creationId="{33814195-AA1E-177E-9237-732417B4F916}"/>
          </ac:picMkLst>
        </pc:picChg>
        <pc:picChg chg="mod">
          <ac:chgData name="Ellman, Bryce" userId="78ba0e6a-5bee-4e14-8828-27ad1757af46" providerId="ADAL" clId="{CEA4DF6E-F6E1-4948-9A96-CC49E8321974}" dt="2022-11-30T23:59:12.079" v="1569" actId="1076"/>
          <ac:picMkLst>
            <pc:docMk/>
            <pc:sldMk cId="2198337843" sldId="257"/>
            <ac:picMk id="61" creationId="{B2178938-F86A-9F19-6E72-649DF2905E14}"/>
          </ac:picMkLst>
        </pc:picChg>
        <pc:picChg chg="del mod">
          <ac:chgData name="Ellman, Bryce" userId="78ba0e6a-5bee-4e14-8828-27ad1757af46" providerId="ADAL" clId="{CEA4DF6E-F6E1-4948-9A96-CC49E8321974}" dt="2022-11-30T16:28:09.830" v="237" actId="478"/>
          <ac:picMkLst>
            <pc:docMk/>
            <pc:sldMk cId="2198337843" sldId="257"/>
            <ac:picMk id="1027" creationId="{A4765ACF-8800-2B4B-6518-D55D06A6271B}"/>
          </ac:picMkLst>
        </pc:picChg>
        <pc:picChg chg="mod">
          <ac:chgData name="Ellman, Bryce" userId="78ba0e6a-5bee-4e14-8828-27ad1757af46" providerId="ADAL" clId="{CEA4DF6E-F6E1-4948-9A96-CC49E8321974}" dt="2022-11-30T23:59:17.975" v="1570" actId="1076"/>
          <ac:picMkLst>
            <pc:docMk/>
            <pc:sldMk cId="2198337843" sldId="257"/>
            <ac:picMk id="1034" creationId="{6A9606B7-7AD6-A5C1-D765-BD54E65FC8EC}"/>
          </ac:picMkLst>
        </pc:picChg>
        <pc:picChg chg="mod">
          <ac:chgData name="Ellman, Bryce" userId="78ba0e6a-5bee-4e14-8828-27ad1757af46" providerId="ADAL" clId="{CEA4DF6E-F6E1-4948-9A96-CC49E8321974}" dt="2022-11-30T23:59:21.935" v="1571" actId="1076"/>
          <ac:picMkLst>
            <pc:docMk/>
            <pc:sldMk cId="2198337843" sldId="257"/>
            <ac:picMk id="1036" creationId="{479E04FD-B152-AC18-7309-46F192FFB22A}"/>
          </ac:picMkLst>
        </pc:picChg>
        <pc:cxnChg chg="add del mod">
          <ac:chgData name="Ellman, Bryce" userId="78ba0e6a-5bee-4e14-8828-27ad1757af46" providerId="ADAL" clId="{CEA4DF6E-F6E1-4948-9A96-CC49E8321974}" dt="2022-11-30T23:54:29.475" v="1564" actId="478"/>
          <ac:cxnSpMkLst>
            <pc:docMk/>
            <pc:sldMk cId="2198337843" sldId="257"/>
            <ac:cxnSpMk id="43" creationId="{B567328E-736D-3E18-47DF-2ECC0830295C}"/>
          </ac:cxnSpMkLst>
        </pc:cxnChg>
        <pc:cxnChg chg="add del mod">
          <ac:chgData name="Ellman, Bryce" userId="78ba0e6a-5bee-4e14-8828-27ad1757af46" providerId="ADAL" clId="{CEA4DF6E-F6E1-4948-9A96-CC49E8321974}" dt="2022-11-30T23:19:17.551" v="1422" actId="478"/>
          <ac:cxnSpMkLst>
            <pc:docMk/>
            <pc:sldMk cId="2198337843" sldId="257"/>
            <ac:cxnSpMk id="47" creationId="{21541328-0CA1-BF75-E52B-BD9CD79C6BE4}"/>
          </ac:cxnSpMkLst>
        </pc:cxnChg>
        <pc:cxnChg chg="add del mod">
          <ac:chgData name="Ellman, Bryce" userId="78ba0e6a-5bee-4e14-8828-27ad1757af46" providerId="ADAL" clId="{CEA4DF6E-F6E1-4948-9A96-CC49E8321974}" dt="2022-11-30T23:17:11.566" v="1408" actId="11529"/>
          <ac:cxnSpMkLst>
            <pc:docMk/>
            <pc:sldMk cId="2198337843" sldId="257"/>
            <ac:cxnSpMk id="57" creationId="{0B4F0CB0-0CD9-1EBD-4C51-DE221C4983B9}"/>
          </ac:cxnSpMkLst>
        </pc:cxnChg>
        <pc:cxnChg chg="add mod">
          <ac:chgData name="Ellman, Bryce" userId="78ba0e6a-5bee-4e14-8828-27ad1757af46" providerId="ADAL" clId="{CEA4DF6E-F6E1-4948-9A96-CC49E8321974}" dt="2022-11-30T23:22:35.139" v="1431" actId="14100"/>
          <ac:cxnSpMkLst>
            <pc:docMk/>
            <pc:sldMk cId="2198337843" sldId="257"/>
            <ac:cxnSpMk id="1025" creationId="{05C0EB99-48AE-5A30-45AE-6180CD64D1E8}"/>
          </ac:cxnSpMkLst>
        </pc:cxnChg>
        <pc:cxnChg chg="add mod">
          <ac:chgData name="Ellman, Bryce" userId="78ba0e6a-5bee-4e14-8828-27ad1757af46" providerId="ADAL" clId="{CEA4DF6E-F6E1-4948-9A96-CC49E8321974}" dt="2022-11-30T23:22:27.989" v="1430" actId="14100"/>
          <ac:cxnSpMkLst>
            <pc:docMk/>
            <pc:sldMk cId="2198337843" sldId="257"/>
            <ac:cxnSpMk id="1028" creationId="{0734E739-1CCA-9A8F-D3C0-6FB62A03B2C5}"/>
          </ac:cxnSpMkLst>
        </pc:cxnChg>
        <pc:cxnChg chg="add del mod">
          <ac:chgData name="Ellman, Bryce" userId="78ba0e6a-5bee-4e14-8828-27ad1757af46" providerId="ADAL" clId="{CEA4DF6E-F6E1-4948-9A96-CC49E8321974}" dt="2022-11-30T23:24:18.030" v="1435" actId="478"/>
          <ac:cxnSpMkLst>
            <pc:docMk/>
            <pc:sldMk cId="2198337843" sldId="257"/>
            <ac:cxnSpMk id="1035" creationId="{042BF123-D715-FA3E-E8F5-CC909C0CBBA2}"/>
          </ac:cxnSpMkLst>
        </pc:cxnChg>
        <pc:cxnChg chg="add del mod">
          <ac:chgData name="Ellman, Bryce" userId="78ba0e6a-5bee-4e14-8828-27ad1757af46" providerId="ADAL" clId="{CEA4DF6E-F6E1-4948-9A96-CC49E8321974}" dt="2022-11-30T23:43:40.937" v="1474" actId="478"/>
          <ac:cxnSpMkLst>
            <pc:docMk/>
            <pc:sldMk cId="2198337843" sldId="257"/>
            <ac:cxnSpMk id="1040" creationId="{8F3595DA-E453-47D3-774E-F48DFF1350A8}"/>
          </ac:cxnSpMkLst>
        </pc:cxnChg>
        <pc:cxnChg chg="add del">
          <ac:chgData name="Ellman, Bryce" userId="78ba0e6a-5bee-4e14-8828-27ad1757af46" providerId="ADAL" clId="{CEA4DF6E-F6E1-4948-9A96-CC49E8321974}" dt="2022-11-30T23:42:07.460" v="1464" actId="11529"/>
          <ac:cxnSpMkLst>
            <pc:docMk/>
            <pc:sldMk cId="2198337843" sldId="257"/>
            <ac:cxnSpMk id="1046" creationId="{95030714-2253-4244-63FF-B49232EDA118}"/>
          </ac:cxnSpMkLst>
        </pc:cxnChg>
        <pc:cxnChg chg="add del">
          <ac:chgData name="Ellman, Bryce" userId="78ba0e6a-5bee-4e14-8828-27ad1757af46" providerId="ADAL" clId="{CEA4DF6E-F6E1-4948-9A96-CC49E8321974}" dt="2022-11-30T23:42:28.124" v="1466" actId="11529"/>
          <ac:cxnSpMkLst>
            <pc:docMk/>
            <pc:sldMk cId="2198337843" sldId="257"/>
            <ac:cxnSpMk id="1048" creationId="{05CD870F-0D84-3762-10D3-35925E4225EA}"/>
          </ac:cxnSpMkLst>
        </pc:cxnChg>
        <pc:cxnChg chg="add del mod">
          <ac:chgData name="Ellman, Bryce" userId="78ba0e6a-5bee-4e14-8828-27ad1757af46" providerId="ADAL" clId="{CEA4DF6E-F6E1-4948-9A96-CC49E8321974}" dt="2022-11-30T23:43:42.308" v="1475" actId="478"/>
          <ac:cxnSpMkLst>
            <pc:docMk/>
            <pc:sldMk cId="2198337843" sldId="257"/>
            <ac:cxnSpMk id="1050" creationId="{31F642E3-459A-0F45-69F0-C4ECC2F99BF4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5D850-BA10-4C0E-B003-E170219E901D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00188" y="1143000"/>
            <a:ext cx="3857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81261-2E99-495B-B530-0E5AF2A5C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9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81261-2E99-495B-B530-0E5AF2A5CF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03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ightCar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154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22" pos="424" userDrawn="1">
          <p15:clr>
            <a:srgbClr val="FBAE40"/>
          </p15:clr>
        </p15:guide>
        <p15:guide id="123" orient="horz" pos="276" userDrawn="1">
          <p15:clr>
            <a:srgbClr val="FBAE40"/>
          </p15:clr>
        </p15:guide>
        <p15:guide id="124" pos="11488" userDrawn="1">
          <p15:clr>
            <a:srgbClr val="FBAE40"/>
          </p15:clr>
        </p15:guide>
        <p15:guide id="125" pos="8968" userDrawn="1">
          <p15:clr>
            <a:srgbClr val="FBAE40"/>
          </p15:clr>
        </p15:guide>
        <p15:guide id="126" pos="10243" userDrawn="1">
          <p15:clr>
            <a:srgbClr val="FBAE40"/>
          </p15:clr>
        </p15:guide>
        <p15:guide id="127" pos="1408" userDrawn="1">
          <p15:clr>
            <a:srgbClr val="FBAE40"/>
          </p15:clr>
        </p15:guide>
        <p15:guide id="128" pos="1663" userDrawn="1">
          <p15:clr>
            <a:srgbClr val="FBAE40"/>
          </p15:clr>
        </p15:guide>
        <p15:guide id="129" pos="3943" userDrawn="1">
          <p15:clr>
            <a:srgbClr val="FBAE40"/>
          </p15:clr>
        </p15:guide>
        <p15:guide id="130" pos="4196" userDrawn="1">
          <p15:clr>
            <a:srgbClr val="FBAE40"/>
          </p15:clr>
        </p15:guide>
        <p15:guide id="131" pos="2681" userDrawn="1">
          <p15:clr>
            <a:srgbClr val="FBAE40"/>
          </p15:clr>
        </p15:guide>
        <p15:guide id="132" pos="5201" userDrawn="1">
          <p15:clr>
            <a:srgbClr val="FBAE40"/>
          </p15:clr>
        </p15:guide>
        <p15:guide id="133" pos="5458" userDrawn="1">
          <p15:clr>
            <a:srgbClr val="FBAE40"/>
          </p15:clr>
        </p15:guide>
        <p15:guide id="134" pos="6448" userDrawn="1">
          <p15:clr>
            <a:srgbClr val="FBAE40"/>
          </p15:clr>
        </p15:guide>
        <p15:guide id="135" pos="6704" userDrawn="1">
          <p15:clr>
            <a:srgbClr val="FBAE40"/>
          </p15:clr>
        </p15:guide>
        <p15:guide id="136" pos="7709" userDrawn="1">
          <p15:clr>
            <a:srgbClr val="FBAE40"/>
          </p15:clr>
        </p15:guide>
        <p15:guide id="137" pos="7963" userDrawn="1">
          <p15:clr>
            <a:srgbClr val="FBAE40"/>
          </p15:clr>
        </p15:guide>
        <p15:guide id="138" pos="9224" userDrawn="1">
          <p15:clr>
            <a:srgbClr val="FBAE40"/>
          </p15:clr>
        </p15:guide>
        <p15:guide id="139" pos="10498" userDrawn="1">
          <p15:clr>
            <a:srgbClr val="FBAE40"/>
          </p15:clr>
        </p15:guide>
        <p15:guide id="140" orient="horz" pos="1237" userDrawn="1">
          <p15:clr>
            <a:srgbClr val="FBAE40"/>
          </p15:clr>
        </p15:guide>
        <p15:guide id="141" orient="horz" pos="1400" userDrawn="1">
          <p15:clr>
            <a:srgbClr val="FBAE40"/>
          </p15:clr>
        </p15:guide>
        <p15:guide id="142" orient="horz" pos="3502" userDrawn="1">
          <p15:clr>
            <a:srgbClr val="FBAE40"/>
          </p15:clr>
        </p15:guide>
        <p15:guide id="143" orient="horz" pos="3339" userDrawn="1">
          <p15:clr>
            <a:srgbClr val="FBAE40"/>
          </p15:clr>
        </p15:guide>
        <p15:guide id="144" orient="horz" pos="5442" userDrawn="1">
          <p15:clr>
            <a:srgbClr val="FBAE40"/>
          </p15:clr>
        </p15:guide>
        <p15:guide id="145" orient="horz" pos="5606" userDrawn="1">
          <p15:clr>
            <a:srgbClr val="FBAE40"/>
          </p15:clr>
        </p15:guide>
        <p15:guide id="146" orient="horz" pos="7545" userDrawn="1">
          <p15:clr>
            <a:srgbClr val="FBAE40"/>
          </p15:clr>
        </p15:guide>
        <p15:guide id="147" orient="horz" pos="7709" userDrawn="1">
          <p15:clr>
            <a:srgbClr val="FBAE40"/>
          </p15:clr>
        </p15:guide>
        <p15:guide id="148" orient="horz" pos="9648" userDrawn="1">
          <p15:clr>
            <a:srgbClr val="FBAE40"/>
          </p15:clr>
        </p15:guide>
        <p15:guide id="149" orient="horz" pos="9811" userDrawn="1">
          <p15:clr>
            <a:srgbClr val="FBAE40"/>
          </p15:clr>
        </p15:guide>
        <p15:guide id="150" orient="horz" pos="10500" userDrawn="1">
          <p15:clr>
            <a:srgbClr val="FBAE40"/>
          </p15:clr>
        </p15:guide>
        <p15:guide id="151" pos="293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tion 1 - 6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51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6" userDrawn="1">
          <p15:clr>
            <a:srgbClr val="FBAE40"/>
          </p15:clr>
        </p15:guide>
        <p15:guide id="2" pos="11389" userDrawn="1">
          <p15:clr>
            <a:srgbClr val="FBAE40"/>
          </p15:clr>
        </p15:guide>
        <p15:guide id="3" pos="2186" userDrawn="1">
          <p15:clr>
            <a:srgbClr val="FBAE40"/>
          </p15:clr>
        </p15:guide>
        <p15:guide id="4" pos="2356" userDrawn="1">
          <p15:clr>
            <a:srgbClr val="FBAE40"/>
          </p15:clr>
        </p15:guide>
        <p15:guide id="5" pos="9719" userDrawn="1">
          <p15:clr>
            <a:srgbClr val="FBAE40"/>
          </p15:clr>
        </p15:guide>
        <p15:guide id="6" pos="9549" userDrawn="1">
          <p15:clr>
            <a:srgbClr val="FBAE40"/>
          </p15:clr>
        </p15:guide>
        <p15:guide id="7" pos="7878" userDrawn="1">
          <p15:clr>
            <a:srgbClr val="FBAE40"/>
          </p15:clr>
        </p15:guide>
        <p15:guide id="8" pos="7709" userDrawn="1">
          <p15:clr>
            <a:srgbClr val="FBAE40"/>
          </p15:clr>
        </p15:guide>
        <p15:guide id="9" pos="4028" userDrawn="1">
          <p15:clr>
            <a:srgbClr val="FBAE40"/>
          </p15:clr>
        </p15:guide>
        <p15:guide id="10" pos="4196" userDrawn="1">
          <p15:clr>
            <a:srgbClr val="FBAE40"/>
          </p15:clr>
        </p15:guide>
        <p15:guide id="11" pos="5868" userDrawn="1">
          <p15:clr>
            <a:srgbClr val="FBAE40"/>
          </p15:clr>
        </p15:guide>
        <p15:guide id="12" pos="6038" userDrawn="1">
          <p15:clr>
            <a:srgbClr val="FBAE40"/>
          </p15:clr>
        </p15:guide>
        <p15:guide id="13" orient="horz" pos="276" userDrawn="1">
          <p15:clr>
            <a:srgbClr val="FBAE40"/>
          </p15:clr>
        </p15:guide>
        <p15:guide id="14" orient="horz" pos="1255" userDrawn="1">
          <p15:clr>
            <a:srgbClr val="FBAE40"/>
          </p15:clr>
        </p15:guide>
        <p15:guide id="15" orient="horz" pos="1364" userDrawn="1">
          <p15:clr>
            <a:srgbClr val="FBAE40"/>
          </p15:clr>
        </p15:guide>
        <p15:guide id="16" orient="horz" pos="1708" userDrawn="1">
          <p15:clr>
            <a:srgbClr val="FBAE40"/>
          </p15:clr>
        </p15:guide>
        <p15:guide id="17" orient="horz" pos="1817" userDrawn="1">
          <p15:clr>
            <a:srgbClr val="FBAE40"/>
          </p15:clr>
        </p15:guide>
        <p15:guide id="18" orient="horz" pos="2796" userDrawn="1">
          <p15:clr>
            <a:srgbClr val="FBAE40"/>
          </p15:clr>
        </p15:guide>
        <p15:guide id="19" orient="horz" pos="2904" userDrawn="1">
          <p15:clr>
            <a:srgbClr val="FBAE40"/>
          </p15:clr>
        </p15:guide>
        <p15:guide id="20" orient="horz" pos="3883" userDrawn="1">
          <p15:clr>
            <a:srgbClr val="FBAE40"/>
          </p15:clr>
        </p15:guide>
        <p15:guide id="21" orient="horz" pos="3992" userDrawn="1">
          <p15:clr>
            <a:srgbClr val="FBAE40"/>
          </p15:clr>
        </p15:guide>
        <p15:guide id="22" orient="horz" pos="4971" userDrawn="1">
          <p15:clr>
            <a:srgbClr val="FBAE40"/>
          </p15:clr>
        </p15:guide>
        <p15:guide id="23" orient="horz" pos="5080" userDrawn="1">
          <p15:clr>
            <a:srgbClr val="FBAE40"/>
          </p15:clr>
        </p15:guide>
        <p15:guide id="24" orient="horz" pos="6059" userDrawn="1">
          <p15:clr>
            <a:srgbClr val="FBAE40"/>
          </p15:clr>
        </p15:guide>
        <p15:guide id="25" orient="horz" pos="6167" userDrawn="1">
          <p15:clr>
            <a:srgbClr val="FBAE40"/>
          </p15:clr>
        </p15:guide>
        <p15:guide id="26" orient="horz" pos="7146" userDrawn="1">
          <p15:clr>
            <a:srgbClr val="FBAE40"/>
          </p15:clr>
        </p15:guide>
        <p15:guide id="27" orient="horz" pos="7255" userDrawn="1">
          <p15:clr>
            <a:srgbClr val="FBAE40"/>
          </p15:clr>
        </p15:guide>
        <p15:guide id="28" orient="horz" pos="10500" userDrawn="1">
          <p15:clr>
            <a:srgbClr val="FBAE40"/>
          </p15:clr>
        </p15:guide>
        <p15:guide id="29" orient="horz" pos="9794" userDrawn="1">
          <p15:clr>
            <a:srgbClr val="FBAE40"/>
          </p15:clr>
        </p15:guide>
        <p15:guide id="30" orient="horz" pos="9685" userDrawn="1">
          <p15:clr>
            <a:srgbClr val="FBAE40"/>
          </p15:clr>
        </p15:guide>
        <p15:guide id="31" orient="horz" pos="9430" userDrawn="1">
          <p15:clr>
            <a:srgbClr val="FBAE40"/>
          </p15:clr>
        </p15:guide>
        <p15:guide id="32" orient="horz" pos="9322" userDrawn="1">
          <p15:clr>
            <a:srgbClr val="FBAE40"/>
          </p15:clr>
        </p15:guide>
        <p15:guide id="33" orient="horz" pos="8343" userDrawn="1">
          <p15:clr>
            <a:srgbClr val="FBAE40"/>
          </p15:clr>
        </p15:guide>
        <p15:guide id="34" orient="horz" pos="823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tion 2 - 8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940338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" userDrawn="1">
          <p15:clr>
            <a:srgbClr val="FBAE40"/>
          </p15:clr>
        </p15:guide>
        <p15:guide id="2" pos="11474" userDrawn="1">
          <p15:clr>
            <a:srgbClr val="FBAE40"/>
          </p15:clr>
        </p15:guide>
        <p15:guide id="3" pos="1663" userDrawn="1">
          <p15:clr>
            <a:srgbClr val="FBAE40"/>
          </p15:clr>
        </p15:guide>
        <p15:guide id="4" pos="1833" userDrawn="1">
          <p15:clr>
            <a:srgbClr val="FBAE40"/>
          </p15:clr>
        </p15:guide>
        <p15:guide id="5" pos="10243" userDrawn="1">
          <p15:clr>
            <a:srgbClr val="FBAE40"/>
          </p15:clr>
        </p15:guide>
        <p15:guide id="6" pos="10073" userDrawn="1">
          <p15:clr>
            <a:srgbClr val="FBAE40"/>
          </p15:clr>
        </p15:guide>
        <p15:guide id="7" pos="3065" userDrawn="1">
          <p15:clr>
            <a:srgbClr val="FBAE40"/>
          </p15:clr>
        </p15:guide>
        <p15:guide id="8" pos="3234" userDrawn="1">
          <p15:clr>
            <a:srgbClr val="FBAE40"/>
          </p15:clr>
        </p15:guide>
        <p15:guide id="9" pos="8671" userDrawn="1">
          <p15:clr>
            <a:srgbClr val="FBAE40"/>
          </p15:clr>
        </p15:guide>
        <p15:guide id="10" pos="8840" userDrawn="1">
          <p15:clr>
            <a:srgbClr val="FBAE40"/>
          </p15:clr>
        </p15:guide>
        <p15:guide id="11" pos="4466" userDrawn="1">
          <p15:clr>
            <a:srgbClr val="FBAE40"/>
          </p15:clr>
        </p15:guide>
        <p15:guide id="12" pos="4636" userDrawn="1">
          <p15:clr>
            <a:srgbClr val="FBAE40"/>
          </p15:clr>
        </p15:guide>
        <p15:guide id="13" pos="7439" userDrawn="1">
          <p15:clr>
            <a:srgbClr val="FBAE40"/>
          </p15:clr>
        </p15:guide>
        <p15:guide id="14" pos="7269" userDrawn="1">
          <p15:clr>
            <a:srgbClr val="FBAE40"/>
          </p15:clr>
        </p15:guide>
        <p15:guide id="15" pos="5868" userDrawn="1">
          <p15:clr>
            <a:srgbClr val="FBAE40"/>
          </p15:clr>
        </p15:guide>
        <p15:guide id="16" pos="6038" userDrawn="1">
          <p15:clr>
            <a:srgbClr val="FBAE40"/>
          </p15:clr>
        </p15:guide>
        <p15:guide id="17" orient="horz" pos="276" userDrawn="1">
          <p15:clr>
            <a:srgbClr val="FBAE40"/>
          </p15:clr>
        </p15:guide>
        <p15:guide id="18" orient="horz" pos="3756" userDrawn="1">
          <p15:clr>
            <a:srgbClr val="FBAE40"/>
          </p15:clr>
        </p15:guide>
        <p15:guide id="19" orient="horz" pos="3648" userDrawn="1">
          <p15:clr>
            <a:srgbClr val="FBAE40"/>
          </p15:clr>
        </p15:guide>
        <p15:guide id="20" orient="horz" pos="1382" userDrawn="1">
          <p15:clr>
            <a:srgbClr val="FBAE40"/>
          </p15:clr>
        </p15:guide>
        <p15:guide id="21" orient="horz" pos="1490" userDrawn="1">
          <p15:clr>
            <a:srgbClr val="FBAE40"/>
          </p15:clr>
        </p15:guide>
        <p15:guide id="22" orient="horz" pos="5769" userDrawn="1">
          <p15:clr>
            <a:srgbClr val="FBAE40"/>
          </p15:clr>
        </p15:guide>
        <p15:guide id="23" orient="horz" pos="5660" userDrawn="1">
          <p15:clr>
            <a:srgbClr val="FBAE40"/>
          </p15:clr>
        </p15:guide>
        <p15:guide id="24" orient="horz" pos="7781" userDrawn="1">
          <p15:clr>
            <a:srgbClr val="FBAE40"/>
          </p15:clr>
        </p15:guide>
        <p15:guide id="25" orient="horz" pos="7672" userDrawn="1">
          <p15:clr>
            <a:srgbClr val="FBAE40"/>
          </p15:clr>
        </p15:guide>
        <p15:guide id="26" orient="horz" pos="9685" userDrawn="1">
          <p15:clr>
            <a:srgbClr val="FBAE40"/>
          </p15:clr>
        </p15:guide>
        <p15:guide id="27" orient="horz" pos="9794" userDrawn="1">
          <p15:clr>
            <a:srgbClr val="FBAE40"/>
          </p15:clr>
        </p15:guide>
        <p15:guide id="28" orient="horz" pos="1050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tion 3 - 4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741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6" userDrawn="1">
          <p15:clr>
            <a:srgbClr val="FBAE40"/>
          </p15:clr>
        </p15:guide>
        <p15:guide id="2" pos="11389" userDrawn="1">
          <p15:clr>
            <a:srgbClr val="FBAE40"/>
          </p15:clr>
        </p15:guide>
        <p15:guide id="3" pos="8799" userDrawn="1">
          <p15:clr>
            <a:srgbClr val="FBAE40"/>
          </p15:clr>
        </p15:guide>
        <p15:guide id="4" pos="3106" userDrawn="1">
          <p15:clr>
            <a:srgbClr val="FBAE40"/>
          </p15:clr>
        </p15:guide>
        <p15:guide id="5" pos="3276" userDrawn="1">
          <p15:clr>
            <a:srgbClr val="FBAE40"/>
          </p15:clr>
        </p15:guide>
        <p15:guide id="6" pos="8629" userDrawn="1">
          <p15:clr>
            <a:srgbClr val="FBAE40"/>
          </p15:clr>
        </p15:guide>
        <p15:guide id="7" pos="5868" userDrawn="1">
          <p15:clr>
            <a:srgbClr val="FBAE40"/>
          </p15:clr>
        </p15:guide>
        <p15:guide id="8" pos="6038" userDrawn="1">
          <p15:clr>
            <a:srgbClr val="FBAE40"/>
          </p15:clr>
        </p15:guide>
        <p15:guide id="9" orient="horz" pos="276" userDrawn="1">
          <p15:clr>
            <a:srgbClr val="FBAE40"/>
          </p15:clr>
        </p15:guide>
        <p15:guide id="10" orient="horz" pos="10500" userDrawn="1">
          <p15:clr>
            <a:srgbClr val="FBAE40"/>
          </p15:clr>
        </p15:guide>
        <p15:guide id="11" orient="horz" pos="1255" userDrawn="1">
          <p15:clr>
            <a:srgbClr val="FBAE40"/>
          </p15:clr>
        </p15:guide>
        <p15:guide id="12" orient="horz" pos="1364" userDrawn="1">
          <p15:clr>
            <a:srgbClr val="FBAE40"/>
          </p15:clr>
        </p15:guide>
        <p15:guide id="13" orient="horz" pos="1654" userDrawn="1">
          <p15:clr>
            <a:srgbClr val="FBAE40"/>
          </p15:clr>
        </p15:guide>
        <p15:guide id="14" orient="horz" pos="1762" userDrawn="1">
          <p15:clr>
            <a:srgbClr val="FBAE40"/>
          </p15:clr>
        </p15:guide>
        <p15:guide id="15" orient="horz" pos="2769" userDrawn="1">
          <p15:clr>
            <a:srgbClr val="FBAE40"/>
          </p15:clr>
        </p15:guide>
        <p15:guide id="16" orient="horz" pos="2877" userDrawn="1">
          <p15:clr>
            <a:srgbClr val="FBAE40"/>
          </p15:clr>
        </p15:guide>
        <p15:guide id="17" orient="horz" pos="3774" userDrawn="1">
          <p15:clr>
            <a:srgbClr val="FBAE40"/>
          </p15:clr>
        </p15:guide>
        <p15:guide id="18" orient="horz" pos="3883" userDrawn="1">
          <p15:clr>
            <a:srgbClr val="FBAE40"/>
          </p15:clr>
        </p15:guide>
        <p15:guide id="19" orient="horz" pos="4781" userDrawn="1">
          <p15:clr>
            <a:srgbClr val="FBAE40"/>
          </p15:clr>
        </p15:guide>
        <p15:guide id="20" orient="horz" pos="4890" userDrawn="1">
          <p15:clr>
            <a:srgbClr val="FBAE40"/>
          </p15:clr>
        </p15:guide>
        <p15:guide id="21" orient="horz" pos="5786" userDrawn="1">
          <p15:clr>
            <a:srgbClr val="FBAE40"/>
          </p15:clr>
        </p15:guide>
        <p15:guide id="22" orient="horz" pos="5896" userDrawn="1">
          <p15:clr>
            <a:srgbClr val="FBAE40"/>
          </p15:clr>
        </p15:guide>
        <p15:guide id="23" orient="horz" pos="6793" userDrawn="1">
          <p15:clr>
            <a:srgbClr val="FBAE40"/>
          </p15:clr>
        </p15:guide>
        <p15:guide id="24" orient="horz" pos="6902" userDrawn="1">
          <p15:clr>
            <a:srgbClr val="FBAE40"/>
          </p15:clr>
        </p15:guide>
        <p15:guide id="25" orient="horz" pos="7799" userDrawn="1">
          <p15:clr>
            <a:srgbClr val="FBAE40"/>
          </p15:clr>
        </p15:guide>
        <p15:guide id="26" orient="horz" pos="7908" userDrawn="1">
          <p15:clr>
            <a:srgbClr val="FBAE40"/>
          </p15:clr>
        </p15:guide>
        <p15:guide id="27" orient="horz" pos="8806" userDrawn="1">
          <p15:clr>
            <a:srgbClr val="FBAE40"/>
          </p15:clr>
        </p15:guide>
        <p15:guide id="28" orient="horz" pos="8914" userDrawn="1">
          <p15:clr>
            <a:srgbClr val="FBAE40"/>
          </p15:clr>
        </p15:guide>
        <p15:guide id="29" orient="horz" pos="9811" userDrawn="1">
          <p15:clr>
            <a:srgbClr val="FBAE40"/>
          </p15:clr>
        </p15:guide>
        <p15:guide id="30" orient="horz" pos="99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tion 4 - 9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75D2FBE-49F0-4D61-9CB1-F735FC148712}"/>
              </a:ext>
            </a:extLst>
          </p:cNvPr>
          <p:cNvSpPr>
            <a:spLocks/>
          </p:cNvSpPr>
          <p:nvPr userDrawn="1"/>
        </p:nvSpPr>
        <p:spPr>
          <a:xfrm>
            <a:off x="611077" y="345985"/>
            <a:ext cx="39925851" cy="32226434"/>
          </a:xfrm>
          <a:prstGeom prst="rect">
            <a:avLst/>
          </a:prstGeom>
          <a:noFill/>
          <a:ln w="63500" cap="sq" cmpd="sng" algn="ctr">
            <a:solidFill>
              <a:srgbClr val="0283AD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02708" tIns="302708" rIns="302708" bIns="302708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defTabSz="42130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6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523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6" userDrawn="1">
          <p15:clr>
            <a:srgbClr val="FBAE40"/>
          </p15:clr>
        </p15:guide>
        <p15:guide id="2" pos="559" userDrawn="1">
          <p15:clr>
            <a:srgbClr val="FBAE40"/>
          </p15:clr>
        </p15:guide>
        <p15:guide id="3" pos="11729" userDrawn="1">
          <p15:clr>
            <a:srgbClr val="FBAE40"/>
          </p15:clr>
        </p15:guide>
        <p15:guide id="4" pos="11346" userDrawn="1">
          <p15:clr>
            <a:srgbClr val="FBAE40"/>
          </p15:clr>
        </p15:guide>
        <p15:guide id="5" pos="10299" userDrawn="1">
          <p15:clr>
            <a:srgbClr val="FBAE40"/>
          </p15:clr>
        </p15:guide>
        <p15:guide id="6" pos="10129" userDrawn="1">
          <p15:clr>
            <a:srgbClr val="FBAE40"/>
          </p15:clr>
        </p15:guide>
        <p15:guide id="7" pos="1606" userDrawn="1">
          <p15:clr>
            <a:srgbClr val="FBAE40"/>
          </p15:clr>
        </p15:guide>
        <p15:guide id="8" pos="1776" userDrawn="1">
          <p15:clr>
            <a:srgbClr val="FBAE40"/>
          </p15:clr>
        </p15:guide>
        <p15:guide id="9" pos="2824" userDrawn="1">
          <p15:clr>
            <a:srgbClr val="FBAE40"/>
          </p15:clr>
        </p15:guide>
        <p15:guide id="10" pos="2994" userDrawn="1">
          <p15:clr>
            <a:srgbClr val="FBAE40"/>
          </p15:clr>
        </p15:guide>
        <p15:guide id="11" pos="9081" userDrawn="1">
          <p15:clr>
            <a:srgbClr val="FBAE40"/>
          </p15:clr>
        </p15:guide>
        <p15:guide id="12" pos="8911" userDrawn="1">
          <p15:clr>
            <a:srgbClr val="FBAE40"/>
          </p15:clr>
        </p15:guide>
        <p15:guide id="13" pos="7864" userDrawn="1">
          <p15:clr>
            <a:srgbClr val="FBAE40"/>
          </p15:clr>
        </p15:guide>
        <p15:guide id="14" pos="7694" userDrawn="1">
          <p15:clr>
            <a:srgbClr val="FBAE40"/>
          </p15:clr>
        </p15:guide>
        <p15:guide id="15" pos="4041" userDrawn="1">
          <p15:clr>
            <a:srgbClr val="FBAE40"/>
          </p15:clr>
        </p15:guide>
        <p15:guide id="16" pos="4211" userDrawn="1">
          <p15:clr>
            <a:srgbClr val="FBAE40"/>
          </p15:clr>
        </p15:guide>
        <p15:guide id="17" pos="5259" userDrawn="1">
          <p15:clr>
            <a:srgbClr val="FBAE40"/>
          </p15:clr>
        </p15:guide>
        <p15:guide id="18" pos="5429" userDrawn="1">
          <p15:clr>
            <a:srgbClr val="FBAE40"/>
          </p15:clr>
        </p15:guide>
        <p15:guide id="19" pos="6646" userDrawn="1">
          <p15:clr>
            <a:srgbClr val="FBAE40"/>
          </p15:clr>
        </p15:guide>
        <p15:guide id="20" pos="6476" userDrawn="1">
          <p15:clr>
            <a:srgbClr val="FBAE40"/>
          </p15:clr>
        </p15:guide>
        <p15:guide id="21" orient="horz" pos="113" userDrawn="1">
          <p15:clr>
            <a:srgbClr val="FBAE40"/>
          </p15:clr>
        </p15:guide>
        <p15:guide id="22" orient="horz" pos="358" userDrawn="1">
          <p15:clr>
            <a:srgbClr val="FBAE40"/>
          </p15:clr>
        </p15:guide>
        <p15:guide id="23" orient="horz" pos="1237" userDrawn="1">
          <p15:clr>
            <a:srgbClr val="FBAE40"/>
          </p15:clr>
        </p15:guide>
        <p15:guide id="24" orient="horz" pos="1400" userDrawn="1">
          <p15:clr>
            <a:srgbClr val="FBAE40"/>
          </p15:clr>
        </p15:guide>
        <p15:guide id="25" orient="horz" pos="3339" userDrawn="1">
          <p15:clr>
            <a:srgbClr val="FBAE40"/>
          </p15:clr>
        </p15:guide>
        <p15:guide id="26" orient="horz" pos="3502" userDrawn="1">
          <p15:clr>
            <a:srgbClr val="FBAE40"/>
          </p15:clr>
        </p15:guide>
        <p15:guide id="27" orient="horz" pos="5442" userDrawn="1">
          <p15:clr>
            <a:srgbClr val="FBAE40"/>
          </p15:clr>
        </p15:guide>
        <p15:guide id="28" orient="horz" pos="5606" userDrawn="1">
          <p15:clr>
            <a:srgbClr val="FBAE40"/>
          </p15:clr>
        </p15:guide>
        <p15:guide id="29" orient="horz" pos="7554" userDrawn="1">
          <p15:clr>
            <a:srgbClr val="FBAE40"/>
          </p15:clr>
        </p15:guide>
        <p15:guide id="30" orient="horz" pos="7709" userDrawn="1">
          <p15:clr>
            <a:srgbClr val="FBAE40"/>
          </p15:clr>
        </p15:guide>
        <p15:guide id="31" orient="horz" pos="9658" userDrawn="1">
          <p15:clr>
            <a:srgbClr val="FBAE40"/>
          </p15:clr>
        </p15:guide>
        <p15:guide id="32" orient="horz" pos="9811" userDrawn="1">
          <p15:clr>
            <a:srgbClr val="FBAE40"/>
          </p15:clr>
        </p15:guide>
        <p15:guide id="33" orient="horz" pos="10418" userDrawn="1">
          <p15:clr>
            <a:srgbClr val="FBAE40"/>
          </p15:clr>
        </p15:guide>
        <p15:guide id="34" orient="horz" pos="1066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0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</p:sldLayoutIdLst>
  <p:txStyles>
    <p:titleStyle>
      <a:lvl1pPr algn="l" defTabSz="3636751" rtl="0" eaLnBrk="1" latinLnBrk="0" hangingPunct="1">
        <a:lnSpc>
          <a:spcPct val="90000"/>
        </a:lnSpc>
        <a:spcBef>
          <a:spcPct val="0"/>
        </a:spcBef>
        <a:buNone/>
        <a:defRPr sz="174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09189" indent="-909189" algn="l" defTabSz="3636751" rtl="0" eaLnBrk="1" latinLnBrk="0" hangingPunct="1">
        <a:lnSpc>
          <a:spcPct val="90000"/>
        </a:lnSpc>
        <a:spcBef>
          <a:spcPts val="3979"/>
        </a:spcBef>
        <a:buFont typeface="Arial" panose="020B0604020202020204" pitchFamily="34" charset="0"/>
        <a:buChar char="•"/>
        <a:defRPr sz="11138" kern="1200">
          <a:solidFill>
            <a:schemeClr val="tx1"/>
          </a:solidFill>
          <a:latin typeface="+mn-lt"/>
          <a:ea typeface="+mn-ea"/>
          <a:cs typeface="+mn-cs"/>
        </a:defRPr>
      </a:lvl1pPr>
      <a:lvl2pPr marL="2727563" indent="-909189" algn="l" defTabSz="3636751" rtl="0" eaLnBrk="1" latinLnBrk="0" hangingPunct="1">
        <a:lnSpc>
          <a:spcPct val="90000"/>
        </a:lnSpc>
        <a:spcBef>
          <a:spcPts val="1989"/>
        </a:spcBef>
        <a:buFont typeface="Arial" panose="020B0604020202020204" pitchFamily="34" charset="0"/>
        <a:buChar char="•"/>
        <a:defRPr sz="9545" kern="1200">
          <a:solidFill>
            <a:schemeClr val="tx1"/>
          </a:solidFill>
          <a:latin typeface="+mn-lt"/>
          <a:ea typeface="+mn-ea"/>
          <a:cs typeface="+mn-cs"/>
        </a:defRPr>
      </a:lvl2pPr>
      <a:lvl3pPr marL="4545940" indent="-909189" algn="l" defTabSz="3636751" rtl="0" eaLnBrk="1" latinLnBrk="0" hangingPunct="1">
        <a:lnSpc>
          <a:spcPct val="90000"/>
        </a:lnSpc>
        <a:spcBef>
          <a:spcPts val="1989"/>
        </a:spcBef>
        <a:buFont typeface="Arial" panose="020B0604020202020204" pitchFamily="34" charset="0"/>
        <a:buChar char="•"/>
        <a:defRPr sz="7955" kern="1200">
          <a:solidFill>
            <a:schemeClr val="tx1"/>
          </a:solidFill>
          <a:latin typeface="+mn-lt"/>
          <a:ea typeface="+mn-ea"/>
          <a:cs typeface="+mn-cs"/>
        </a:defRPr>
      </a:lvl3pPr>
      <a:lvl4pPr marL="6364314" indent="-909189" algn="l" defTabSz="3636751" rtl="0" eaLnBrk="1" latinLnBrk="0" hangingPunct="1">
        <a:lnSpc>
          <a:spcPct val="90000"/>
        </a:lnSpc>
        <a:spcBef>
          <a:spcPts val="1989"/>
        </a:spcBef>
        <a:buFont typeface="Arial" panose="020B0604020202020204" pitchFamily="34" charset="0"/>
        <a:buChar char="•"/>
        <a:defRPr sz="7159" kern="1200">
          <a:solidFill>
            <a:schemeClr val="tx1"/>
          </a:solidFill>
          <a:latin typeface="+mn-lt"/>
          <a:ea typeface="+mn-ea"/>
          <a:cs typeface="+mn-cs"/>
        </a:defRPr>
      </a:lvl4pPr>
      <a:lvl5pPr marL="8182691" indent="-909189" algn="l" defTabSz="3636751" rtl="0" eaLnBrk="1" latinLnBrk="0" hangingPunct="1">
        <a:lnSpc>
          <a:spcPct val="90000"/>
        </a:lnSpc>
        <a:spcBef>
          <a:spcPts val="1989"/>
        </a:spcBef>
        <a:buFont typeface="Arial" panose="020B0604020202020204" pitchFamily="34" charset="0"/>
        <a:buChar char="•"/>
        <a:defRPr sz="7159" kern="1200">
          <a:solidFill>
            <a:schemeClr val="tx1"/>
          </a:solidFill>
          <a:latin typeface="+mn-lt"/>
          <a:ea typeface="+mn-ea"/>
          <a:cs typeface="+mn-cs"/>
        </a:defRPr>
      </a:lvl5pPr>
      <a:lvl6pPr marL="10001066" indent="-909189" algn="l" defTabSz="3636751" rtl="0" eaLnBrk="1" latinLnBrk="0" hangingPunct="1">
        <a:lnSpc>
          <a:spcPct val="90000"/>
        </a:lnSpc>
        <a:spcBef>
          <a:spcPts val="1989"/>
        </a:spcBef>
        <a:buFont typeface="Arial" panose="020B0604020202020204" pitchFamily="34" charset="0"/>
        <a:buChar char="•"/>
        <a:defRPr sz="7159" kern="1200">
          <a:solidFill>
            <a:schemeClr val="tx1"/>
          </a:solidFill>
          <a:latin typeface="+mn-lt"/>
          <a:ea typeface="+mn-ea"/>
          <a:cs typeface="+mn-cs"/>
        </a:defRPr>
      </a:lvl6pPr>
      <a:lvl7pPr marL="11819443" indent="-909189" algn="l" defTabSz="3636751" rtl="0" eaLnBrk="1" latinLnBrk="0" hangingPunct="1">
        <a:lnSpc>
          <a:spcPct val="90000"/>
        </a:lnSpc>
        <a:spcBef>
          <a:spcPts val="1989"/>
        </a:spcBef>
        <a:buFont typeface="Arial" panose="020B0604020202020204" pitchFamily="34" charset="0"/>
        <a:buChar char="•"/>
        <a:defRPr sz="7159" kern="1200">
          <a:solidFill>
            <a:schemeClr val="tx1"/>
          </a:solidFill>
          <a:latin typeface="+mn-lt"/>
          <a:ea typeface="+mn-ea"/>
          <a:cs typeface="+mn-cs"/>
        </a:defRPr>
      </a:lvl7pPr>
      <a:lvl8pPr marL="13637818" indent="-909189" algn="l" defTabSz="3636751" rtl="0" eaLnBrk="1" latinLnBrk="0" hangingPunct="1">
        <a:lnSpc>
          <a:spcPct val="90000"/>
        </a:lnSpc>
        <a:spcBef>
          <a:spcPts val="1989"/>
        </a:spcBef>
        <a:buFont typeface="Arial" panose="020B0604020202020204" pitchFamily="34" charset="0"/>
        <a:buChar char="•"/>
        <a:defRPr sz="7159" kern="1200">
          <a:solidFill>
            <a:schemeClr val="tx1"/>
          </a:solidFill>
          <a:latin typeface="+mn-lt"/>
          <a:ea typeface="+mn-ea"/>
          <a:cs typeface="+mn-cs"/>
        </a:defRPr>
      </a:lvl8pPr>
      <a:lvl9pPr marL="15456194" indent="-909189" algn="l" defTabSz="3636751" rtl="0" eaLnBrk="1" latinLnBrk="0" hangingPunct="1">
        <a:lnSpc>
          <a:spcPct val="90000"/>
        </a:lnSpc>
        <a:spcBef>
          <a:spcPts val="1989"/>
        </a:spcBef>
        <a:buFont typeface="Arial" panose="020B0604020202020204" pitchFamily="34" charset="0"/>
        <a:buChar char="•"/>
        <a:defRPr sz="71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6751" rtl="0" eaLnBrk="1" latinLnBrk="0" hangingPunct="1">
        <a:defRPr sz="7159" kern="1200">
          <a:solidFill>
            <a:schemeClr val="tx1"/>
          </a:solidFill>
          <a:latin typeface="+mn-lt"/>
          <a:ea typeface="+mn-ea"/>
          <a:cs typeface="+mn-cs"/>
        </a:defRPr>
      </a:lvl1pPr>
      <a:lvl2pPr marL="1818375" algn="l" defTabSz="3636751" rtl="0" eaLnBrk="1" latinLnBrk="0" hangingPunct="1">
        <a:defRPr sz="7159" kern="1200">
          <a:solidFill>
            <a:schemeClr val="tx1"/>
          </a:solidFill>
          <a:latin typeface="+mn-lt"/>
          <a:ea typeface="+mn-ea"/>
          <a:cs typeface="+mn-cs"/>
        </a:defRPr>
      </a:lvl2pPr>
      <a:lvl3pPr marL="3636751" algn="l" defTabSz="3636751" rtl="0" eaLnBrk="1" latinLnBrk="0" hangingPunct="1">
        <a:defRPr sz="7159" kern="1200">
          <a:solidFill>
            <a:schemeClr val="tx1"/>
          </a:solidFill>
          <a:latin typeface="+mn-lt"/>
          <a:ea typeface="+mn-ea"/>
          <a:cs typeface="+mn-cs"/>
        </a:defRPr>
      </a:lvl3pPr>
      <a:lvl4pPr marL="5455126" algn="l" defTabSz="3636751" rtl="0" eaLnBrk="1" latinLnBrk="0" hangingPunct="1">
        <a:defRPr sz="7159" kern="1200">
          <a:solidFill>
            <a:schemeClr val="tx1"/>
          </a:solidFill>
          <a:latin typeface="+mn-lt"/>
          <a:ea typeface="+mn-ea"/>
          <a:cs typeface="+mn-cs"/>
        </a:defRPr>
      </a:lvl4pPr>
      <a:lvl5pPr marL="7273503" algn="l" defTabSz="3636751" rtl="0" eaLnBrk="1" latinLnBrk="0" hangingPunct="1">
        <a:defRPr sz="7159" kern="1200">
          <a:solidFill>
            <a:schemeClr val="tx1"/>
          </a:solidFill>
          <a:latin typeface="+mn-lt"/>
          <a:ea typeface="+mn-ea"/>
          <a:cs typeface="+mn-cs"/>
        </a:defRPr>
      </a:lvl5pPr>
      <a:lvl6pPr marL="9091878" algn="l" defTabSz="3636751" rtl="0" eaLnBrk="1" latinLnBrk="0" hangingPunct="1">
        <a:defRPr sz="7159" kern="1200">
          <a:solidFill>
            <a:schemeClr val="tx1"/>
          </a:solidFill>
          <a:latin typeface="+mn-lt"/>
          <a:ea typeface="+mn-ea"/>
          <a:cs typeface="+mn-cs"/>
        </a:defRPr>
      </a:lvl6pPr>
      <a:lvl7pPr marL="10910254" algn="l" defTabSz="3636751" rtl="0" eaLnBrk="1" latinLnBrk="0" hangingPunct="1">
        <a:defRPr sz="7159" kern="1200">
          <a:solidFill>
            <a:schemeClr val="tx1"/>
          </a:solidFill>
          <a:latin typeface="+mn-lt"/>
          <a:ea typeface="+mn-ea"/>
          <a:cs typeface="+mn-cs"/>
        </a:defRPr>
      </a:lvl7pPr>
      <a:lvl8pPr marL="12728629" algn="l" defTabSz="3636751" rtl="0" eaLnBrk="1" latinLnBrk="0" hangingPunct="1">
        <a:defRPr sz="7159" kern="1200">
          <a:solidFill>
            <a:schemeClr val="tx1"/>
          </a:solidFill>
          <a:latin typeface="+mn-lt"/>
          <a:ea typeface="+mn-ea"/>
          <a:cs typeface="+mn-cs"/>
        </a:defRPr>
      </a:lvl8pPr>
      <a:lvl9pPr marL="14547006" algn="l" defTabSz="3636751" rtl="0" eaLnBrk="1" latinLnBrk="0" hangingPunct="1">
        <a:defRPr sz="71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jpe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microsoft.com/office/2007/relationships/hdphoto" Target="../media/hdphoto1.wdp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D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6DF8EEE-DB74-07BC-30C2-740AEE12F1E7}"/>
              </a:ext>
            </a:extLst>
          </p:cNvPr>
          <p:cNvSpPr/>
          <p:nvPr/>
        </p:nvSpPr>
        <p:spPr>
          <a:xfrm>
            <a:off x="431254" y="18329366"/>
            <a:ext cx="40194415" cy="13795366"/>
          </a:xfrm>
          <a:prstGeom prst="rect">
            <a:avLst/>
          </a:prstGeom>
          <a:solidFill>
            <a:srgbClr val="FFFFFF"/>
          </a:solidFill>
          <a:ln w="57150">
            <a:solidFill>
              <a:srgbClr val="0A4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5F8AC5A7-E92C-D13B-E536-233FBDF645BD}"/>
              </a:ext>
            </a:extLst>
          </p:cNvPr>
          <p:cNvSpPr/>
          <p:nvPr/>
        </p:nvSpPr>
        <p:spPr>
          <a:xfrm>
            <a:off x="14309217" y="5588937"/>
            <a:ext cx="26319275" cy="12513306"/>
          </a:xfrm>
          <a:prstGeom prst="rect">
            <a:avLst/>
          </a:prstGeom>
          <a:solidFill>
            <a:srgbClr val="FFFFFF"/>
          </a:solidFill>
          <a:ln w="57150">
            <a:solidFill>
              <a:srgbClr val="0A4749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283782"/>
                      <a:gd name="connsiteY0" fmla="*/ 0 h 14767560"/>
                      <a:gd name="connsiteX1" fmla="*/ 428841 w 26283782"/>
                      <a:gd name="connsiteY1" fmla="*/ 0 h 14767560"/>
                      <a:gd name="connsiteX2" fmla="*/ 332006 w 26283782"/>
                      <a:gd name="connsiteY2" fmla="*/ 0 h 14767560"/>
                      <a:gd name="connsiteX3" fmla="*/ 1549360 w 26283782"/>
                      <a:gd name="connsiteY3" fmla="*/ 0 h 14767560"/>
                      <a:gd name="connsiteX4" fmla="*/ 1978200 w 26283782"/>
                      <a:gd name="connsiteY4" fmla="*/ 0 h 14767560"/>
                      <a:gd name="connsiteX5" fmla="*/ 2407041 w 26283782"/>
                      <a:gd name="connsiteY5" fmla="*/ 0 h 14767560"/>
                      <a:gd name="connsiteX6" fmla="*/ 3624395 w 26283782"/>
                      <a:gd name="connsiteY6" fmla="*/ 0 h 14767560"/>
                      <a:gd name="connsiteX7" fmla="*/ 3790398 w 26283782"/>
                      <a:gd name="connsiteY7" fmla="*/ 0 h 14767560"/>
                      <a:gd name="connsiteX8" fmla="*/ 5007752 w 26283782"/>
                      <a:gd name="connsiteY8" fmla="*/ 0 h 14767560"/>
                      <a:gd name="connsiteX9" fmla="*/ 6225106 w 26283782"/>
                      <a:gd name="connsiteY9" fmla="*/ 0 h 14767560"/>
                      <a:gd name="connsiteX10" fmla="*/ 6916785 w 26283782"/>
                      <a:gd name="connsiteY10" fmla="*/ 0 h 14767560"/>
                      <a:gd name="connsiteX11" fmla="*/ 8134139 w 26283782"/>
                      <a:gd name="connsiteY11" fmla="*/ 0 h 14767560"/>
                      <a:gd name="connsiteX12" fmla="*/ 8562980 w 26283782"/>
                      <a:gd name="connsiteY12" fmla="*/ 0 h 14767560"/>
                      <a:gd name="connsiteX13" fmla="*/ 8991820 w 26283782"/>
                      <a:gd name="connsiteY13" fmla="*/ 0 h 14767560"/>
                      <a:gd name="connsiteX14" fmla="*/ 9946336 w 26283782"/>
                      <a:gd name="connsiteY14" fmla="*/ 0 h 14767560"/>
                      <a:gd name="connsiteX15" fmla="*/ 10375177 w 26283782"/>
                      <a:gd name="connsiteY15" fmla="*/ 0 h 14767560"/>
                      <a:gd name="connsiteX16" fmla="*/ 11592531 w 26283782"/>
                      <a:gd name="connsiteY16" fmla="*/ 0 h 14767560"/>
                      <a:gd name="connsiteX17" fmla="*/ 12809885 w 26283782"/>
                      <a:gd name="connsiteY17" fmla="*/ 0 h 14767560"/>
                      <a:gd name="connsiteX18" fmla="*/ 13501564 w 26283782"/>
                      <a:gd name="connsiteY18" fmla="*/ 0 h 14767560"/>
                      <a:gd name="connsiteX19" fmla="*/ 13930404 w 26283782"/>
                      <a:gd name="connsiteY19" fmla="*/ 0 h 14767560"/>
                      <a:gd name="connsiteX20" fmla="*/ 13833569 w 26283782"/>
                      <a:gd name="connsiteY20" fmla="*/ 0 h 14767560"/>
                      <a:gd name="connsiteX21" fmla="*/ 13999572 w 26283782"/>
                      <a:gd name="connsiteY21" fmla="*/ 0 h 14767560"/>
                      <a:gd name="connsiteX22" fmla="*/ 14165575 w 26283782"/>
                      <a:gd name="connsiteY22" fmla="*/ 0 h 14767560"/>
                      <a:gd name="connsiteX23" fmla="*/ 14594416 w 26283782"/>
                      <a:gd name="connsiteY23" fmla="*/ 0 h 14767560"/>
                      <a:gd name="connsiteX24" fmla="*/ 15811770 w 26283782"/>
                      <a:gd name="connsiteY24" fmla="*/ 0 h 14767560"/>
                      <a:gd name="connsiteX25" fmla="*/ 16503448 w 26283782"/>
                      <a:gd name="connsiteY25" fmla="*/ 0 h 14767560"/>
                      <a:gd name="connsiteX26" fmla="*/ 16932289 w 26283782"/>
                      <a:gd name="connsiteY26" fmla="*/ 0 h 14767560"/>
                      <a:gd name="connsiteX27" fmla="*/ 16835454 w 26283782"/>
                      <a:gd name="connsiteY27" fmla="*/ 0 h 14767560"/>
                      <a:gd name="connsiteX28" fmla="*/ 16738619 w 26283782"/>
                      <a:gd name="connsiteY28" fmla="*/ 0 h 14767560"/>
                      <a:gd name="connsiteX29" fmla="*/ 17693135 w 26283782"/>
                      <a:gd name="connsiteY29" fmla="*/ 0 h 14767560"/>
                      <a:gd name="connsiteX30" fmla="*/ 17859138 w 26283782"/>
                      <a:gd name="connsiteY30" fmla="*/ 0 h 14767560"/>
                      <a:gd name="connsiteX31" fmla="*/ 19076492 w 26283782"/>
                      <a:gd name="connsiteY31" fmla="*/ 0 h 14767560"/>
                      <a:gd name="connsiteX32" fmla="*/ 19505333 w 26283782"/>
                      <a:gd name="connsiteY32" fmla="*/ 0 h 14767560"/>
                      <a:gd name="connsiteX33" fmla="*/ 19408498 w 26283782"/>
                      <a:gd name="connsiteY33" fmla="*/ 0 h 14767560"/>
                      <a:gd name="connsiteX34" fmla="*/ 20363014 w 26283782"/>
                      <a:gd name="connsiteY34" fmla="*/ 0 h 14767560"/>
                      <a:gd name="connsiteX35" fmla="*/ 20529017 w 26283782"/>
                      <a:gd name="connsiteY35" fmla="*/ 0 h 14767560"/>
                      <a:gd name="connsiteX36" fmla="*/ 21483533 w 26283782"/>
                      <a:gd name="connsiteY36" fmla="*/ 0 h 14767560"/>
                      <a:gd name="connsiteX37" fmla="*/ 22700888 w 26283782"/>
                      <a:gd name="connsiteY37" fmla="*/ 0 h 14767560"/>
                      <a:gd name="connsiteX38" fmla="*/ 23129728 w 26283782"/>
                      <a:gd name="connsiteY38" fmla="*/ 0 h 14767560"/>
                      <a:gd name="connsiteX39" fmla="*/ 24347082 w 26283782"/>
                      <a:gd name="connsiteY39" fmla="*/ 0 h 14767560"/>
                      <a:gd name="connsiteX40" fmla="*/ 24513085 w 26283782"/>
                      <a:gd name="connsiteY40" fmla="*/ 0 h 14767560"/>
                      <a:gd name="connsiteX41" fmla="*/ 24416250 w 26283782"/>
                      <a:gd name="connsiteY41" fmla="*/ 0 h 14767560"/>
                      <a:gd name="connsiteX42" fmla="*/ 24319415 w 26283782"/>
                      <a:gd name="connsiteY42" fmla="*/ 0 h 14767560"/>
                      <a:gd name="connsiteX43" fmla="*/ 25273931 w 26283782"/>
                      <a:gd name="connsiteY43" fmla="*/ 0 h 14767560"/>
                      <a:gd name="connsiteX44" fmla="*/ 25177096 w 26283782"/>
                      <a:gd name="connsiteY44" fmla="*/ 0 h 14767560"/>
                      <a:gd name="connsiteX45" fmla="*/ 26283782 w 26283782"/>
                      <a:gd name="connsiteY45" fmla="*/ 0 h 14767560"/>
                      <a:gd name="connsiteX46" fmla="*/ 26283782 w 26283782"/>
                      <a:gd name="connsiteY46" fmla="*/ 375902 h 14767560"/>
                      <a:gd name="connsiteX47" fmla="*/ 26283782 w 26283782"/>
                      <a:gd name="connsiteY47" fmla="*/ 604127 h 14767560"/>
                      <a:gd name="connsiteX48" fmla="*/ 26283782 w 26283782"/>
                      <a:gd name="connsiteY48" fmla="*/ 1275380 h 14767560"/>
                      <a:gd name="connsiteX49" fmla="*/ 26283782 w 26283782"/>
                      <a:gd name="connsiteY49" fmla="*/ 2241984 h 14767560"/>
                      <a:gd name="connsiteX50" fmla="*/ 26283782 w 26283782"/>
                      <a:gd name="connsiteY50" fmla="*/ 2765561 h 14767560"/>
                      <a:gd name="connsiteX51" fmla="*/ 26283782 w 26283782"/>
                      <a:gd name="connsiteY51" fmla="*/ 3289138 h 14767560"/>
                      <a:gd name="connsiteX52" fmla="*/ 26283782 w 26283782"/>
                      <a:gd name="connsiteY52" fmla="*/ 3960391 h 14767560"/>
                      <a:gd name="connsiteX53" fmla="*/ 26283782 w 26283782"/>
                      <a:gd name="connsiteY53" fmla="*/ 4779319 h 14767560"/>
                      <a:gd name="connsiteX54" fmla="*/ 26283782 w 26283782"/>
                      <a:gd name="connsiteY54" fmla="*/ 5598248 h 14767560"/>
                      <a:gd name="connsiteX55" fmla="*/ 26283782 w 26283782"/>
                      <a:gd name="connsiteY55" fmla="*/ 6417176 h 14767560"/>
                      <a:gd name="connsiteX56" fmla="*/ 26283782 w 26283782"/>
                      <a:gd name="connsiteY56" fmla="*/ 7383780 h 14767560"/>
                      <a:gd name="connsiteX57" fmla="*/ 26283782 w 26283782"/>
                      <a:gd name="connsiteY57" fmla="*/ 8055033 h 14767560"/>
                      <a:gd name="connsiteX58" fmla="*/ 26283782 w 26283782"/>
                      <a:gd name="connsiteY58" fmla="*/ 8873961 h 14767560"/>
                      <a:gd name="connsiteX59" fmla="*/ 26283782 w 26283782"/>
                      <a:gd name="connsiteY59" fmla="*/ 9545214 h 14767560"/>
                      <a:gd name="connsiteX60" fmla="*/ 26283782 w 26283782"/>
                      <a:gd name="connsiteY60" fmla="*/ 10216467 h 14767560"/>
                      <a:gd name="connsiteX61" fmla="*/ 26283782 w 26283782"/>
                      <a:gd name="connsiteY61" fmla="*/ 10887719 h 14767560"/>
                      <a:gd name="connsiteX62" fmla="*/ 26283782 w 26283782"/>
                      <a:gd name="connsiteY62" fmla="*/ 11115945 h 14767560"/>
                      <a:gd name="connsiteX63" fmla="*/ 26283782 w 26283782"/>
                      <a:gd name="connsiteY63" fmla="*/ 11934873 h 14767560"/>
                      <a:gd name="connsiteX64" fmla="*/ 26283782 w 26283782"/>
                      <a:gd name="connsiteY64" fmla="*/ 12163099 h 14767560"/>
                      <a:gd name="connsiteX65" fmla="*/ 26283782 w 26283782"/>
                      <a:gd name="connsiteY65" fmla="*/ 12834352 h 14767560"/>
                      <a:gd name="connsiteX66" fmla="*/ 26283782 w 26283782"/>
                      <a:gd name="connsiteY66" fmla="*/ 13800956 h 14767560"/>
                      <a:gd name="connsiteX67" fmla="*/ 26283782 w 26283782"/>
                      <a:gd name="connsiteY67" fmla="*/ 14767560 h 14767560"/>
                      <a:gd name="connsiteX68" fmla="*/ 25329266 w 26283782"/>
                      <a:gd name="connsiteY68" fmla="*/ 14767560 h 14767560"/>
                      <a:gd name="connsiteX69" fmla="*/ 25163263 w 26283782"/>
                      <a:gd name="connsiteY69" fmla="*/ 14767560 h 14767560"/>
                      <a:gd name="connsiteX70" fmla="*/ 24997260 w 26283782"/>
                      <a:gd name="connsiteY70" fmla="*/ 14767560 h 14767560"/>
                      <a:gd name="connsiteX71" fmla="*/ 24305582 w 26283782"/>
                      <a:gd name="connsiteY71" fmla="*/ 14767560 h 14767560"/>
                      <a:gd name="connsiteX72" fmla="*/ 23613903 w 26283782"/>
                      <a:gd name="connsiteY72" fmla="*/ 14767560 h 14767560"/>
                      <a:gd name="connsiteX73" fmla="*/ 23185062 w 26283782"/>
                      <a:gd name="connsiteY73" fmla="*/ 14767560 h 14767560"/>
                      <a:gd name="connsiteX74" fmla="*/ 21967708 w 26283782"/>
                      <a:gd name="connsiteY74" fmla="*/ 14767560 h 14767560"/>
                      <a:gd name="connsiteX75" fmla="*/ 21801705 w 26283782"/>
                      <a:gd name="connsiteY75" fmla="*/ 14767560 h 14767560"/>
                      <a:gd name="connsiteX76" fmla="*/ 20584351 w 26283782"/>
                      <a:gd name="connsiteY76" fmla="*/ 14767560 h 14767560"/>
                      <a:gd name="connsiteX77" fmla="*/ 20418349 w 26283782"/>
                      <a:gd name="connsiteY77" fmla="*/ 14767560 h 14767560"/>
                      <a:gd name="connsiteX78" fmla="*/ 19463832 w 26283782"/>
                      <a:gd name="connsiteY78" fmla="*/ 14767560 h 14767560"/>
                      <a:gd name="connsiteX79" fmla="*/ 18246478 w 26283782"/>
                      <a:gd name="connsiteY79" fmla="*/ 14767560 h 14767560"/>
                      <a:gd name="connsiteX80" fmla="*/ 18343313 w 26283782"/>
                      <a:gd name="connsiteY80" fmla="*/ 14767560 h 14767560"/>
                      <a:gd name="connsiteX81" fmla="*/ 17125959 w 26283782"/>
                      <a:gd name="connsiteY81" fmla="*/ 14767560 h 14767560"/>
                      <a:gd name="connsiteX82" fmla="*/ 15908605 w 26283782"/>
                      <a:gd name="connsiteY82" fmla="*/ 14767560 h 14767560"/>
                      <a:gd name="connsiteX83" fmla="*/ 16005440 w 26283782"/>
                      <a:gd name="connsiteY83" fmla="*/ 14767560 h 14767560"/>
                      <a:gd name="connsiteX84" fmla="*/ 15313761 w 26283782"/>
                      <a:gd name="connsiteY84" fmla="*/ 14767560 h 14767560"/>
                      <a:gd name="connsiteX85" fmla="*/ 14884921 w 26283782"/>
                      <a:gd name="connsiteY85" fmla="*/ 14767560 h 14767560"/>
                      <a:gd name="connsiteX86" fmla="*/ 14456080 w 26283782"/>
                      <a:gd name="connsiteY86" fmla="*/ 14767560 h 14767560"/>
                      <a:gd name="connsiteX87" fmla="*/ 14027239 w 26283782"/>
                      <a:gd name="connsiteY87" fmla="*/ 14767560 h 14767560"/>
                      <a:gd name="connsiteX88" fmla="*/ 14124074 w 26283782"/>
                      <a:gd name="connsiteY88" fmla="*/ 14767560 h 14767560"/>
                      <a:gd name="connsiteX89" fmla="*/ 12906720 w 26283782"/>
                      <a:gd name="connsiteY89" fmla="*/ 14767560 h 14767560"/>
                      <a:gd name="connsiteX90" fmla="*/ 11689366 w 26283782"/>
                      <a:gd name="connsiteY90" fmla="*/ 14767560 h 14767560"/>
                      <a:gd name="connsiteX91" fmla="*/ 11786201 w 26283782"/>
                      <a:gd name="connsiteY91" fmla="*/ 14767560 h 14767560"/>
                      <a:gd name="connsiteX92" fmla="*/ 11620198 w 26283782"/>
                      <a:gd name="connsiteY92" fmla="*/ 14767560 h 14767560"/>
                      <a:gd name="connsiteX93" fmla="*/ 10928520 w 26283782"/>
                      <a:gd name="connsiteY93" fmla="*/ 14767560 h 14767560"/>
                      <a:gd name="connsiteX94" fmla="*/ 9974004 w 26283782"/>
                      <a:gd name="connsiteY94" fmla="*/ 14767560 h 14767560"/>
                      <a:gd name="connsiteX95" fmla="*/ 9545163 w 26283782"/>
                      <a:gd name="connsiteY95" fmla="*/ 14767560 h 14767560"/>
                      <a:gd name="connsiteX96" fmla="*/ 9379160 w 26283782"/>
                      <a:gd name="connsiteY96" fmla="*/ 14767560 h 14767560"/>
                      <a:gd name="connsiteX97" fmla="*/ 9213157 w 26283782"/>
                      <a:gd name="connsiteY97" fmla="*/ 14767560 h 14767560"/>
                      <a:gd name="connsiteX98" fmla="*/ 8258641 w 26283782"/>
                      <a:gd name="connsiteY98" fmla="*/ 14767560 h 14767560"/>
                      <a:gd name="connsiteX99" fmla="*/ 8355476 w 26283782"/>
                      <a:gd name="connsiteY99" fmla="*/ 14767560 h 14767560"/>
                      <a:gd name="connsiteX100" fmla="*/ 7926635 w 26283782"/>
                      <a:gd name="connsiteY100" fmla="*/ 14767560 h 14767560"/>
                      <a:gd name="connsiteX101" fmla="*/ 7234957 w 26283782"/>
                      <a:gd name="connsiteY101" fmla="*/ 14767560 h 14767560"/>
                      <a:gd name="connsiteX102" fmla="*/ 7068954 w 26283782"/>
                      <a:gd name="connsiteY102" fmla="*/ 14767560 h 14767560"/>
                      <a:gd name="connsiteX103" fmla="*/ 5851600 w 26283782"/>
                      <a:gd name="connsiteY103" fmla="*/ 14767560 h 14767560"/>
                      <a:gd name="connsiteX104" fmla="*/ 5948435 w 26283782"/>
                      <a:gd name="connsiteY104" fmla="*/ 14767560 h 14767560"/>
                      <a:gd name="connsiteX105" fmla="*/ 6045270 w 26283782"/>
                      <a:gd name="connsiteY105" fmla="*/ 14767560 h 14767560"/>
                      <a:gd name="connsiteX106" fmla="*/ 5616429 w 26283782"/>
                      <a:gd name="connsiteY106" fmla="*/ 14767560 h 14767560"/>
                      <a:gd name="connsiteX107" fmla="*/ 4924751 w 26283782"/>
                      <a:gd name="connsiteY107" fmla="*/ 14767560 h 14767560"/>
                      <a:gd name="connsiteX108" fmla="*/ 3970234 w 26283782"/>
                      <a:gd name="connsiteY108" fmla="*/ 14767560 h 14767560"/>
                      <a:gd name="connsiteX109" fmla="*/ 3015718 w 26283782"/>
                      <a:gd name="connsiteY109" fmla="*/ 14767560 h 14767560"/>
                      <a:gd name="connsiteX110" fmla="*/ 1798364 w 26283782"/>
                      <a:gd name="connsiteY110" fmla="*/ 14767560 h 14767560"/>
                      <a:gd name="connsiteX111" fmla="*/ 1106686 w 26283782"/>
                      <a:gd name="connsiteY111" fmla="*/ 14767560 h 14767560"/>
                      <a:gd name="connsiteX112" fmla="*/ 1203521 w 26283782"/>
                      <a:gd name="connsiteY112" fmla="*/ 14767560 h 14767560"/>
                      <a:gd name="connsiteX113" fmla="*/ 0 w 26283782"/>
                      <a:gd name="connsiteY113" fmla="*/ 14767560 h 14767560"/>
                      <a:gd name="connsiteX114" fmla="*/ 0 w 26283782"/>
                      <a:gd name="connsiteY114" fmla="*/ 14096307 h 14767560"/>
                      <a:gd name="connsiteX115" fmla="*/ 0 w 26283782"/>
                      <a:gd name="connsiteY115" fmla="*/ 13425055 h 14767560"/>
                      <a:gd name="connsiteX116" fmla="*/ 0 w 26283782"/>
                      <a:gd name="connsiteY116" fmla="*/ 12901477 h 14767560"/>
                      <a:gd name="connsiteX117" fmla="*/ 0 w 26283782"/>
                      <a:gd name="connsiteY117" fmla="*/ 11934873 h 14767560"/>
                      <a:gd name="connsiteX118" fmla="*/ 0 w 26283782"/>
                      <a:gd name="connsiteY118" fmla="*/ 11263621 h 14767560"/>
                      <a:gd name="connsiteX119" fmla="*/ 0 w 26283782"/>
                      <a:gd name="connsiteY119" fmla="*/ 10887719 h 14767560"/>
                      <a:gd name="connsiteX120" fmla="*/ 0 w 26283782"/>
                      <a:gd name="connsiteY120" fmla="*/ 10511818 h 14767560"/>
                      <a:gd name="connsiteX121" fmla="*/ 0 w 26283782"/>
                      <a:gd name="connsiteY121" fmla="*/ 10283592 h 14767560"/>
                      <a:gd name="connsiteX122" fmla="*/ 0 w 26283782"/>
                      <a:gd name="connsiteY122" fmla="*/ 9612339 h 14767560"/>
                      <a:gd name="connsiteX123" fmla="*/ 0 w 26283782"/>
                      <a:gd name="connsiteY123" fmla="*/ 9236438 h 14767560"/>
                      <a:gd name="connsiteX124" fmla="*/ 0 w 26283782"/>
                      <a:gd name="connsiteY124" fmla="*/ 8269834 h 14767560"/>
                      <a:gd name="connsiteX125" fmla="*/ 0 w 26283782"/>
                      <a:gd name="connsiteY125" fmla="*/ 7450905 h 14767560"/>
                      <a:gd name="connsiteX126" fmla="*/ 0 w 26283782"/>
                      <a:gd name="connsiteY126" fmla="*/ 6927328 h 14767560"/>
                      <a:gd name="connsiteX127" fmla="*/ 0 w 26283782"/>
                      <a:gd name="connsiteY127" fmla="*/ 5960724 h 14767560"/>
                      <a:gd name="connsiteX128" fmla="*/ 0 w 26283782"/>
                      <a:gd name="connsiteY128" fmla="*/ 5289471 h 14767560"/>
                      <a:gd name="connsiteX129" fmla="*/ 0 w 26283782"/>
                      <a:gd name="connsiteY129" fmla="*/ 4913570 h 14767560"/>
                      <a:gd name="connsiteX130" fmla="*/ 0 w 26283782"/>
                      <a:gd name="connsiteY130" fmla="*/ 3946966 h 14767560"/>
                      <a:gd name="connsiteX131" fmla="*/ 0 w 26283782"/>
                      <a:gd name="connsiteY131" fmla="*/ 3571065 h 14767560"/>
                      <a:gd name="connsiteX132" fmla="*/ 0 w 26283782"/>
                      <a:gd name="connsiteY132" fmla="*/ 3195163 h 14767560"/>
                      <a:gd name="connsiteX133" fmla="*/ 0 w 26283782"/>
                      <a:gd name="connsiteY133" fmla="*/ 2523910 h 14767560"/>
                      <a:gd name="connsiteX134" fmla="*/ 0 w 26283782"/>
                      <a:gd name="connsiteY134" fmla="*/ 1704982 h 14767560"/>
                      <a:gd name="connsiteX135" fmla="*/ 0 w 26283782"/>
                      <a:gd name="connsiteY135" fmla="*/ 738378 h 14767560"/>
                      <a:gd name="connsiteX136" fmla="*/ 0 w 26283782"/>
                      <a:gd name="connsiteY136" fmla="*/ 0 h 14767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</a:cxnLst>
                    <a:rect l="l" t="t" r="r" b="b"/>
                    <a:pathLst>
                      <a:path w="26283782" h="14767560" extrusionOk="0">
                        <a:moveTo>
                          <a:pt x="0" y="0"/>
                        </a:moveTo>
                        <a:cubicBezTo>
                          <a:pt x="154710" y="-10444"/>
                          <a:pt x="230572" y="18538"/>
                          <a:pt x="428841" y="0"/>
                        </a:cubicBezTo>
                        <a:cubicBezTo>
                          <a:pt x="230572" y="18538"/>
                          <a:pt x="353048" y="-3123"/>
                          <a:pt x="332006" y="0"/>
                        </a:cubicBezTo>
                        <a:cubicBezTo>
                          <a:pt x="353048" y="-3123"/>
                          <a:pt x="1072708" y="-57282"/>
                          <a:pt x="1549360" y="0"/>
                        </a:cubicBezTo>
                        <a:cubicBezTo>
                          <a:pt x="2026012" y="57282"/>
                          <a:pt x="1807954" y="-9745"/>
                          <a:pt x="1978200" y="0"/>
                        </a:cubicBezTo>
                        <a:cubicBezTo>
                          <a:pt x="2148446" y="9745"/>
                          <a:pt x="2320245" y="1055"/>
                          <a:pt x="2407041" y="0"/>
                        </a:cubicBezTo>
                        <a:cubicBezTo>
                          <a:pt x="2493837" y="-1055"/>
                          <a:pt x="3252538" y="1424"/>
                          <a:pt x="3624395" y="0"/>
                        </a:cubicBezTo>
                        <a:cubicBezTo>
                          <a:pt x="3996252" y="-1424"/>
                          <a:pt x="3721327" y="3430"/>
                          <a:pt x="3790398" y="0"/>
                        </a:cubicBezTo>
                        <a:cubicBezTo>
                          <a:pt x="3859469" y="-3430"/>
                          <a:pt x="4401565" y="-33669"/>
                          <a:pt x="5007752" y="0"/>
                        </a:cubicBezTo>
                        <a:cubicBezTo>
                          <a:pt x="5613939" y="33669"/>
                          <a:pt x="5685640" y="-39165"/>
                          <a:pt x="6225106" y="0"/>
                        </a:cubicBezTo>
                        <a:cubicBezTo>
                          <a:pt x="6764572" y="39165"/>
                          <a:pt x="6582470" y="-19293"/>
                          <a:pt x="6916785" y="0"/>
                        </a:cubicBezTo>
                        <a:cubicBezTo>
                          <a:pt x="7251100" y="19293"/>
                          <a:pt x="7756235" y="19195"/>
                          <a:pt x="8134139" y="0"/>
                        </a:cubicBezTo>
                        <a:cubicBezTo>
                          <a:pt x="8512043" y="-19195"/>
                          <a:pt x="8475308" y="-9098"/>
                          <a:pt x="8562980" y="0"/>
                        </a:cubicBezTo>
                        <a:cubicBezTo>
                          <a:pt x="8650652" y="9098"/>
                          <a:pt x="8827116" y="6412"/>
                          <a:pt x="8991820" y="0"/>
                        </a:cubicBezTo>
                        <a:cubicBezTo>
                          <a:pt x="9156524" y="-6412"/>
                          <a:pt x="9718463" y="-27671"/>
                          <a:pt x="9946336" y="0"/>
                        </a:cubicBezTo>
                        <a:cubicBezTo>
                          <a:pt x="10174209" y="27671"/>
                          <a:pt x="10198465" y="-12514"/>
                          <a:pt x="10375177" y="0"/>
                        </a:cubicBezTo>
                        <a:cubicBezTo>
                          <a:pt x="10551889" y="12514"/>
                          <a:pt x="11286395" y="21762"/>
                          <a:pt x="11592531" y="0"/>
                        </a:cubicBezTo>
                        <a:cubicBezTo>
                          <a:pt x="11898667" y="-21762"/>
                          <a:pt x="12307605" y="44129"/>
                          <a:pt x="12809885" y="0"/>
                        </a:cubicBezTo>
                        <a:cubicBezTo>
                          <a:pt x="13312165" y="-44129"/>
                          <a:pt x="13243912" y="10563"/>
                          <a:pt x="13501564" y="0"/>
                        </a:cubicBezTo>
                        <a:cubicBezTo>
                          <a:pt x="13759216" y="-10563"/>
                          <a:pt x="13772638" y="-6202"/>
                          <a:pt x="13930404" y="0"/>
                        </a:cubicBezTo>
                        <a:cubicBezTo>
                          <a:pt x="13772638" y="-6202"/>
                          <a:pt x="13878867" y="2741"/>
                          <a:pt x="13833569" y="0"/>
                        </a:cubicBezTo>
                        <a:cubicBezTo>
                          <a:pt x="13878867" y="2741"/>
                          <a:pt x="13932528" y="5976"/>
                          <a:pt x="13999572" y="0"/>
                        </a:cubicBezTo>
                        <a:cubicBezTo>
                          <a:pt x="14066616" y="-5976"/>
                          <a:pt x="14090063" y="-8050"/>
                          <a:pt x="14165575" y="0"/>
                        </a:cubicBezTo>
                        <a:cubicBezTo>
                          <a:pt x="14241087" y="8050"/>
                          <a:pt x="14474393" y="-4931"/>
                          <a:pt x="14594416" y="0"/>
                        </a:cubicBezTo>
                        <a:cubicBezTo>
                          <a:pt x="14714439" y="4931"/>
                          <a:pt x="15537115" y="8636"/>
                          <a:pt x="15811770" y="0"/>
                        </a:cubicBezTo>
                        <a:cubicBezTo>
                          <a:pt x="16086425" y="-8636"/>
                          <a:pt x="16197412" y="-27518"/>
                          <a:pt x="16503448" y="0"/>
                        </a:cubicBezTo>
                        <a:cubicBezTo>
                          <a:pt x="16809484" y="27518"/>
                          <a:pt x="16818462" y="-1329"/>
                          <a:pt x="16932289" y="0"/>
                        </a:cubicBezTo>
                        <a:cubicBezTo>
                          <a:pt x="16818462" y="-1329"/>
                          <a:pt x="16873988" y="-3085"/>
                          <a:pt x="16835454" y="0"/>
                        </a:cubicBezTo>
                        <a:cubicBezTo>
                          <a:pt x="16796920" y="3085"/>
                          <a:pt x="16776898" y="-1069"/>
                          <a:pt x="16738619" y="0"/>
                        </a:cubicBezTo>
                        <a:cubicBezTo>
                          <a:pt x="16776898" y="-1069"/>
                          <a:pt x="17278400" y="37965"/>
                          <a:pt x="17693135" y="0"/>
                        </a:cubicBezTo>
                        <a:cubicBezTo>
                          <a:pt x="18107870" y="-37965"/>
                          <a:pt x="17796780" y="-2115"/>
                          <a:pt x="17859138" y="0"/>
                        </a:cubicBezTo>
                        <a:cubicBezTo>
                          <a:pt x="17921496" y="2115"/>
                          <a:pt x="18732323" y="28454"/>
                          <a:pt x="19076492" y="0"/>
                        </a:cubicBezTo>
                        <a:cubicBezTo>
                          <a:pt x="19420661" y="-28454"/>
                          <a:pt x="19400834" y="-3178"/>
                          <a:pt x="19505333" y="0"/>
                        </a:cubicBezTo>
                        <a:cubicBezTo>
                          <a:pt x="19400834" y="-3178"/>
                          <a:pt x="19444007" y="-702"/>
                          <a:pt x="19408498" y="0"/>
                        </a:cubicBezTo>
                        <a:cubicBezTo>
                          <a:pt x="19444007" y="-702"/>
                          <a:pt x="20154398" y="27317"/>
                          <a:pt x="20363014" y="0"/>
                        </a:cubicBezTo>
                        <a:cubicBezTo>
                          <a:pt x="20571630" y="-27317"/>
                          <a:pt x="20461888" y="4496"/>
                          <a:pt x="20529017" y="0"/>
                        </a:cubicBezTo>
                        <a:cubicBezTo>
                          <a:pt x="20596146" y="-4496"/>
                          <a:pt x="21248938" y="-24968"/>
                          <a:pt x="21483533" y="0"/>
                        </a:cubicBezTo>
                        <a:cubicBezTo>
                          <a:pt x="21718128" y="24968"/>
                          <a:pt x="22258110" y="-1745"/>
                          <a:pt x="22700888" y="0"/>
                        </a:cubicBezTo>
                        <a:cubicBezTo>
                          <a:pt x="23143667" y="1745"/>
                          <a:pt x="23011930" y="-8219"/>
                          <a:pt x="23129728" y="0"/>
                        </a:cubicBezTo>
                        <a:cubicBezTo>
                          <a:pt x="23247526" y="8219"/>
                          <a:pt x="23805276" y="58216"/>
                          <a:pt x="24347082" y="0"/>
                        </a:cubicBezTo>
                        <a:cubicBezTo>
                          <a:pt x="24888888" y="-58216"/>
                          <a:pt x="24454633" y="102"/>
                          <a:pt x="24513085" y="0"/>
                        </a:cubicBezTo>
                        <a:cubicBezTo>
                          <a:pt x="24454633" y="102"/>
                          <a:pt x="24461383" y="3423"/>
                          <a:pt x="24416250" y="0"/>
                        </a:cubicBezTo>
                        <a:cubicBezTo>
                          <a:pt x="24371117" y="-3423"/>
                          <a:pt x="24350034" y="1826"/>
                          <a:pt x="24319415" y="0"/>
                        </a:cubicBezTo>
                        <a:cubicBezTo>
                          <a:pt x="24350034" y="1826"/>
                          <a:pt x="24941012" y="-7438"/>
                          <a:pt x="25273931" y="0"/>
                        </a:cubicBezTo>
                        <a:cubicBezTo>
                          <a:pt x="24941012" y="-7438"/>
                          <a:pt x="25223015" y="-858"/>
                          <a:pt x="25177096" y="0"/>
                        </a:cubicBezTo>
                        <a:cubicBezTo>
                          <a:pt x="25223015" y="-858"/>
                          <a:pt x="25808093" y="30651"/>
                          <a:pt x="26283782" y="0"/>
                        </a:cubicBezTo>
                        <a:cubicBezTo>
                          <a:pt x="26270934" y="141984"/>
                          <a:pt x="26284110" y="210798"/>
                          <a:pt x="26283782" y="375902"/>
                        </a:cubicBezTo>
                        <a:cubicBezTo>
                          <a:pt x="26283454" y="541006"/>
                          <a:pt x="26290691" y="505903"/>
                          <a:pt x="26283782" y="604127"/>
                        </a:cubicBezTo>
                        <a:cubicBezTo>
                          <a:pt x="26276873" y="702351"/>
                          <a:pt x="26274322" y="1095177"/>
                          <a:pt x="26283782" y="1275380"/>
                        </a:cubicBezTo>
                        <a:cubicBezTo>
                          <a:pt x="26293242" y="1455583"/>
                          <a:pt x="26247018" y="1959841"/>
                          <a:pt x="26283782" y="2241984"/>
                        </a:cubicBezTo>
                        <a:cubicBezTo>
                          <a:pt x="26320546" y="2524127"/>
                          <a:pt x="26300907" y="2621074"/>
                          <a:pt x="26283782" y="2765561"/>
                        </a:cubicBezTo>
                        <a:cubicBezTo>
                          <a:pt x="26266657" y="2910048"/>
                          <a:pt x="26266059" y="3109460"/>
                          <a:pt x="26283782" y="3289138"/>
                        </a:cubicBezTo>
                        <a:cubicBezTo>
                          <a:pt x="26301505" y="3468816"/>
                          <a:pt x="26250940" y="3756502"/>
                          <a:pt x="26283782" y="3960391"/>
                        </a:cubicBezTo>
                        <a:cubicBezTo>
                          <a:pt x="26316624" y="4164280"/>
                          <a:pt x="26277943" y="4518556"/>
                          <a:pt x="26283782" y="4779319"/>
                        </a:cubicBezTo>
                        <a:cubicBezTo>
                          <a:pt x="26289621" y="5040082"/>
                          <a:pt x="26299632" y="5305059"/>
                          <a:pt x="26283782" y="5598248"/>
                        </a:cubicBezTo>
                        <a:cubicBezTo>
                          <a:pt x="26267932" y="5891437"/>
                          <a:pt x="26264585" y="6057786"/>
                          <a:pt x="26283782" y="6417176"/>
                        </a:cubicBezTo>
                        <a:cubicBezTo>
                          <a:pt x="26302979" y="6776566"/>
                          <a:pt x="26301171" y="6975342"/>
                          <a:pt x="26283782" y="7383780"/>
                        </a:cubicBezTo>
                        <a:cubicBezTo>
                          <a:pt x="26266393" y="7792218"/>
                          <a:pt x="26275438" y="7728609"/>
                          <a:pt x="26283782" y="8055033"/>
                        </a:cubicBezTo>
                        <a:cubicBezTo>
                          <a:pt x="26292126" y="8381457"/>
                          <a:pt x="26315501" y="8679568"/>
                          <a:pt x="26283782" y="8873961"/>
                        </a:cubicBezTo>
                        <a:cubicBezTo>
                          <a:pt x="26252063" y="9068354"/>
                          <a:pt x="26267125" y="9286337"/>
                          <a:pt x="26283782" y="9545214"/>
                        </a:cubicBezTo>
                        <a:cubicBezTo>
                          <a:pt x="26300439" y="9804091"/>
                          <a:pt x="26266508" y="9938788"/>
                          <a:pt x="26283782" y="10216467"/>
                        </a:cubicBezTo>
                        <a:cubicBezTo>
                          <a:pt x="26301056" y="10494146"/>
                          <a:pt x="26291495" y="10623320"/>
                          <a:pt x="26283782" y="10887719"/>
                        </a:cubicBezTo>
                        <a:cubicBezTo>
                          <a:pt x="26276069" y="11152118"/>
                          <a:pt x="26275465" y="11069131"/>
                          <a:pt x="26283782" y="11115945"/>
                        </a:cubicBezTo>
                        <a:cubicBezTo>
                          <a:pt x="26292099" y="11162759"/>
                          <a:pt x="26257461" y="11689686"/>
                          <a:pt x="26283782" y="11934873"/>
                        </a:cubicBezTo>
                        <a:cubicBezTo>
                          <a:pt x="26310103" y="12180060"/>
                          <a:pt x="26276871" y="12076116"/>
                          <a:pt x="26283782" y="12163099"/>
                        </a:cubicBezTo>
                        <a:cubicBezTo>
                          <a:pt x="26290693" y="12250082"/>
                          <a:pt x="26287093" y="12621259"/>
                          <a:pt x="26283782" y="12834352"/>
                        </a:cubicBezTo>
                        <a:cubicBezTo>
                          <a:pt x="26280471" y="13047445"/>
                          <a:pt x="26283656" y="13449228"/>
                          <a:pt x="26283782" y="13800956"/>
                        </a:cubicBezTo>
                        <a:cubicBezTo>
                          <a:pt x="26283908" y="14152684"/>
                          <a:pt x="26245661" y="14333019"/>
                          <a:pt x="26283782" y="14767560"/>
                        </a:cubicBezTo>
                        <a:cubicBezTo>
                          <a:pt x="25818437" y="14783237"/>
                          <a:pt x="25693420" y="14791847"/>
                          <a:pt x="25329266" y="14767560"/>
                        </a:cubicBezTo>
                        <a:cubicBezTo>
                          <a:pt x="24965112" y="14743273"/>
                          <a:pt x="25225962" y="14767692"/>
                          <a:pt x="25163263" y="14767560"/>
                        </a:cubicBezTo>
                        <a:cubicBezTo>
                          <a:pt x="25100564" y="14767428"/>
                          <a:pt x="25032801" y="14762380"/>
                          <a:pt x="24997260" y="14767560"/>
                        </a:cubicBezTo>
                        <a:cubicBezTo>
                          <a:pt x="24961719" y="14772740"/>
                          <a:pt x="24566589" y="14783868"/>
                          <a:pt x="24305582" y="14767560"/>
                        </a:cubicBezTo>
                        <a:cubicBezTo>
                          <a:pt x="24044575" y="14751252"/>
                          <a:pt x="23902859" y="14795408"/>
                          <a:pt x="23613903" y="14767560"/>
                        </a:cubicBezTo>
                        <a:cubicBezTo>
                          <a:pt x="23324947" y="14739712"/>
                          <a:pt x="23278932" y="14775862"/>
                          <a:pt x="23185062" y="14767560"/>
                        </a:cubicBezTo>
                        <a:cubicBezTo>
                          <a:pt x="23091192" y="14759258"/>
                          <a:pt x="22562797" y="14753085"/>
                          <a:pt x="21967708" y="14767560"/>
                        </a:cubicBezTo>
                        <a:cubicBezTo>
                          <a:pt x="21372619" y="14782035"/>
                          <a:pt x="21848565" y="14770596"/>
                          <a:pt x="21801705" y="14767560"/>
                        </a:cubicBezTo>
                        <a:cubicBezTo>
                          <a:pt x="21754845" y="14764524"/>
                          <a:pt x="21142230" y="14810878"/>
                          <a:pt x="20584351" y="14767560"/>
                        </a:cubicBezTo>
                        <a:cubicBezTo>
                          <a:pt x="20026472" y="14724242"/>
                          <a:pt x="20490469" y="14772342"/>
                          <a:pt x="20418349" y="14767560"/>
                        </a:cubicBezTo>
                        <a:cubicBezTo>
                          <a:pt x="20346229" y="14762778"/>
                          <a:pt x="19824104" y="14776805"/>
                          <a:pt x="19463832" y="14767560"/>
                        </a:cubicBezTo>
                        <a:cubicBezTo>
                          <a:pt x="19103560" y="14758315"/>
                          <a:pt x="18734301" y="14751893"/>
                          <a:pt x="18246478" y="14767560"/>
                        </a:cubicBezTo>
                        <a:cubicBezTo>
                          <a:pt x="18734301" y="14751893"/>
                          <a:pt x="18312000" y="14771846"/>
                          <a:pt x="18343313" y="14767560"/>
                        </a:cubicBezTo>
                        <a:cubicBezTo>
                          <a:pt x="18312000" y="14771846"/>
                          <a:pt x="17659890" y="14710911"/>
                          <a:pt x="17125959" y="14767560"/>
                        </a:cubicBezTo>
                        <a:cubicBezTo>
                          <a:pt x="16592028" y="14824209"/>
                          <a:pt x="16513207" y="14767095"/>
                          <a:pt x="15908605" y="14767560"/>
                        </a:cubicBezTo>
                        <a:cubicBezTo>
                          <a:pt x="16513207" y="14767095"/>
                          <a:pt x="15962131" y="14765902"/>
                          <a:pt x="16005440" y="14767560"/>
                        </a:cubicBezTo>
                        <a:cubicBezTo>
                          <a:pt x="15962131" y="14765902"/>
                          <a:pt x="15514358" y="14783704"/>
                          <a:pt x="15313761" y="14767560"/>
                        </a:cubicBezTo>
                        <a:cubicBezTo>
                          <a:pt x="15113164" y="14751416"/>
                          <a:pt x="15037320" y="14748847"/>
                          <a:pt x="14884921" y="14767560"/>
                        </a:cubicBezTo>
                        <a:cubicBezTo>
                          <a:pt x="14732522" y="14786273"/>
                          <a:pt x="14542245" y="14776067"/>
                          <a:pt x="14456080" y="14767560"/>
                        </a:cubicBezTo>
                        <a:cubicBezTo>
                          <a:pt x="14369915" y="14759053"/>
                          <a:pt x="14171955" y="14776481"/>
                          <a:pt x="14027239" y="14767560"/>
                        </a:cubicBezTo>
                        <a:cubicBezTo>
                          <a:pt x="14171955" y="14776481"/>
                          <a:pt x="14087336" y="14766862"/>
                          <a:pt x="14124074" y="14767560"/>
                        </a:cubicBezTo>
                        <a:cubicBezTo>
                          <a:pt x="14087336" y="14766862"/>
                          <a:pt x="13398211" y="14720496"/>
                          <a:pt x="12906720" y="14767560"/>
                        </a:cubicBezTo>
                        <a:cubicBezTo>
                          <a:pt x="12415229" y="14814624"/>
                          <a:pt x="12212413" y="14738026"/>
                          <a:pt x="11689366" y="14767560"/>
                        </a:cubicBezTo>
                        <a:cubicBezTo>
                          <a:pt x="12212413" y="14738026"/>
                          <a:pt x="11756433" y="14765838"/>
                          <a:pt x="11786201" y="14767560"/>
                        </a:cubicBezTo>
                        <a:cubicBezTo>
                          <a:pt x="11756433" y="14765838"/>
                          <a:pt x="11684375" y="14767389"/>
                          <a:pt x="11620198" y="14767560"/>
                        </a:cubicBezTo>
                        <a:cubicBezTo>
                          <a:pt x="11556021" y="14767731"/>
                          <a:pt x="11071397" y="14758966"/>
                          <a:pt x="10928520" y="14767560"/>
                        </a:cubicBezTo>
                        <a:cubicBezTo>
                          <a:pt x="10785643" y="14776154"/>
                          <a:pt x="10345729" y="14811856"/>
                          <a:pt x="9974004" y="14767560"/>
                        </a:cubicBezTo>
                        <a:cubicBezTo>
                          <a:pt x="9602279" y="14723264"/>
                          <a:pt x="9653907" y="14777593"/>
                          <a:pt x="9545163" y="14767560"/>
                        </a:cubicBezTo>
                        <a:cubicBezTo>
                          <a:pt x="9436419" y="14757527"/>
                          <a:pt x="9434322" y="14761181"/>
                          <a:pt x="9379160" y="14767560"/>
                        </a:cubicBezTo>
                        <a:cubicBezTo>
                          <a:pt x="9323998" y="14773939"/>
                          <a:pt x="9268798" y="14773472"/>
                          <a:pt x="9213157" y="14767560"/>
                        </a:cubicBezTo>
                        <a:cubicBezTo>
                          <a:pt x="9157516" y="14761648"/>
                          <a:pt x="8691801" y="14764745"/>
                          <a:pt x="8258641" y="14767560"/>
                        </a:cubicBezTo>
                        <a:cubicBezTo>
                          <a:pt x="8691801" y="14764745"/>
                          <a:pt x="8313055" y="14767568"/>
                          <a:pt x="8355476" y="14767560"/>
                        </a:cubicBezTo>
                        <a:cubicBezTo>
                          <a:pt x="8313055" y="14767568"/>
                          <a:pt x="8134466" y="14764374"/>
                          <a:pt x="7926635" y="14767560"/>
                        </a:cubicBezTo>
                        <a:cubicBezTo>
                          <a:pt x="7718804" y="14770746"/>
                          <a:pt x="7545229" y="14773496"/>
                          <a:pt x="7234957" y="14767560"/>
                        </a:cubicBezTo>
                        <a:cubicBezTo>
                          <a:pt x="6924685" y="14761624"/>
                          <a:pt x="7122377" y="14763095"/>
                          <a:pt x="7068954" y="14767560"/>
                        </a:cubicBezTo>
                        <a:cubicBezTo>
                          <a:pt x="7015531" y="14772025"/>
                          <a:pt x="6290567" y="14723150"/>
                          <a:pt x="5851600" y="14767560"/>
                        </a:cubicBezTo>
                        <a:cubicBezTo>
                          <a:pt x="6290567" y="14723150"/>
                          <a:pt x="5922012" y="14764616"/>
                          <a:pt x="5948435" y="14767560"/>
                        </a:cubicBezTo>
                        <a:cubicBezTo>
                          <a:pt x="5974858" y="14770504"/>
                          <a:pt x="6024322" y="14771473"/>
                          <a:pt x="6045270" y="14767560"/>
                        </a:cubicBezTo>
                        <a:cubicBezTo>
                          <a:pt x="6024322" y="14771473"/>
                          <a:pt x="5797479" y="14753678"/>
                          <a:pt x="5616429" y="14767560"/>
                        </a:cubicBezTo>
                        <a:cubicBezTo>
                          <a:pt x="5435379" y="14781442"/>
                          <a:pt x="5210866" y="14739088"/>
                          <a:pt x="4924751" y="14767560"/>
                        </a:cubicBezTo>
                        <a:cubicBezTo>
                          <a:pt x="4638636" y="14796032"/>
                          <a:pt x="4166151" y="14765214"/>
                          <a:pt x="3970234" y="14767560"/>
                        </a:cubicBezTo>
                        <a:cubicBezTo>
                          <a:pt x="3774317" y="14769906"/>
                          <a:pt x="3462055" y="14772090"/>
                          <a:pt x="3015718" y="14767560"/>
                        </a:cubicBezTo>
                        <a:cubicBezTo>
                          <a:pt x="2569381" y="14763030"/>
                          <a:pt x="2251861" y="14746175"/>
                          <a:pt x="1798364" y="14767560"/>
                        </a:cubicBezTo>
                        <a:cubicBezTo>
                          <a:pt x="1344867" y="14788945"/>
                          <a:pt x="1311610" y="14748884"/>
                          <a:pt x="1106686" y="14767560"/>
                        </a:cubicBezTo>
                        <a:cubicBezTo>
                          <a:pt x="1311610" y="14748884"/>
                          <a:pt x="1157123" y="14762862"/>
                          <a:pt x="1203521" y="14767560"/>
                        </a:cubicBezTo>
                        <a:cubicBezTo>
                          <a:pt x="1157123" y="14762862"/>
                          <a:pt x="532231" y="14788677"/>
                          <a:pt x="0" y="14767560"/>
                        </a:cubicBezTo>
                        <a:cubicBezTo>
                          <a:pt x="10920" y="14532679"/>
                          <a:pt x="-21486" y="14410447"/>
                          <a:pt x="0" y="14096307"/>
                        </a:cubicBezTo>
                        <a:cubicBezTo>
                          <a:pt x="21486" y="13782167"/>
                          <a:pt x="3595" y="13683844"/>
                          <a:pt x="0" y="13425055"/>
                        </a:cubicBezTo>
                        <a:cubicBezTo>
                          <a:pt x="-3595" y="13166266"/>
                          <a:pt x="-24717" y="13054842"/>
                          <a:pt x="0" y="12901477"/>
                        </a:cubicBezTo>
                        <a:cubicBezTo>
                          <a:pt x="24717" y="12748112"/>
                          <a:pt x="4835" y="12261457"/>
                          <a:pt x="0" y="11934873"/>
                        </a:cubicBezTo>
                        <a:cubicBezTo>
                          <a:pt x="-4835" y="11608289"/>
                          <a:pt x="-9548" y="11478573"/>
                          <a:pt x="0" y="11263621"/>
                        </a:cubicBezTo>
                        <a:cubicBezTo>
                          <a:pt x="9548" y="11048669"/>
                          <a:pt x="7380" y="11053930"/>
                          <a:pt x="0" y="10887719"/>
                        </a:cubicBezTo>
                        <a:cubicBezTo>
                          <a:pt x="-7380" y="10721508"/>
                          <a:pt x="2827" y="10628715"/>
                          <a:pt x="0" y="10511818"/>
                        </a:cubicBezTo>
                        <a:cubicBezTo>
                          <a:pt x="-2827" y="10394921"/>
                          <a:pt x="-8343" y="10339783"/>
                          <a:pt x="0" y="10283592"/>
                        </a:cubicBezTo>
                        <a:cubicBezTo>
                          <a:pt x="8343" y="10227401"/>
                          <a:pt x="30434" y="9803536"/>
                          <a:pt x="0" y="9612339"/>
                        </a:cubicBezTo>
                        <a:cubicBezTo>
                          <a:pt x="-30434" y="9421142"/>
                          <a:pt x="-7114" y="9351236"/>
                          <a:pt x="0" y="9236438"/>
                        </a:cubicBezTo>
                        <a:cubicBezTo>
                          <a:pt x="7114" y="9121640"/>
                          <a:pt x="14612" y="8482032"/>
                          <a:pt x="0" y="8269834"/>
                        </a:cubicBezTo>
                        <a:cubicBezTo>
                          <a:pt x="-14612" y="8057636"/>
                          <a:pt x="-26198" y="7743685"/>
                          <a:pt x="0" y="7450905"/>
                        </a:cubicBezTo>
                        <a:cubicBezTo>
                          <a:pt x="26198" y="7158125"/>
                          <a:pt x="11595" y="7183348"/>
                          <a:pt x="0" y="6927328"/>
                        </a:cubicBezTo>
                        <a:cubicBezTo>
                          <a:pt x="-11595" y="6671308"/>
                          <a:pt x="29599" y="6235518"/>
                          <a:pt x="0" y="5960724"/>
                        </a:cubicBezTo>
                        <a:cubicBezTo>
                          <a:pt x="-29599" y="5685930"/>
                          <a:pt x="-30697" y="5539182"/>
                          <a:pt x="0" y="5289471"/>
                        </a:cubicBezTo>
                        <a:cubicBezTo>
                          <a:pt x="30697" y="5039760"/>
                          <a:pt x="10162" y="5008259"/>
                          <a:pt x="0" y="4913570"/>
                        </a:cubicBezTo>
                        <a:cubicBezTo>
                          <a:pt x="-10162" y="4818881"/>
                          <a:pt x="13233" y="4218301"/>
                          <a:pt x="0" y="3946966"/>
                        </a:cubicBezTo>
                        <a:cubicBezTo>
                          <a:pt x="-13233" y="3675631"/>
                          <a:pt x="13326" y="3745775"/>
                          <a:pt x="0" y="3571065"/>
                        </a:cubicBezTo>
                        <a:cubicBezTo>
                          <a:pt x="-13326" y="3396355"/>
                          <a:pt x="-38" y="3365171"/>
                          <a:pt x="0" y="3195163"/>
                        </a:cubicBezTo>
                        <a:cubicBezTo>
                          <a:pt x="38" y="3025155"/>
                          <a:pt x="-16578" y="2803683"/>
                          <a:pt x="0" y="2523910"/>
                        </a:cubicBezTo>
                        <a:cubicBezTo>
                          <a:pt x="16578" y="2244137"/>
                          <a:pt x="29790" y="2106704"/>
                          <a:pt x="0" y="1704982"/>
                        </a:cubicBezTo>
                        <a:cubicBezTo>
                          <a:pt x="-29790" y="1303260"/>
                          <a:pt x="33754" y="1119085"/>
                          <a:pt x="0" y="738378"/>
                        </a:cubicBezTo>
                        <a:cubicBezTo>
                          <a:pt x="-33754" y="357671"/>
                          <a:pt x="-3780" y="31843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E8C776-354D-6913-42BE-7DCA6864DDBB}"/>
              </a:ext>
            </a:extLst>
          </p:cNvPr>
          <p:cNvSpPr txBox="1"/>
          <p:nvPr/>
        </p:nvSpPr>
        <p:spPr>
          <a:xfrm>
            <a:off x="0" y="-548640"/>
            <a:ext cx="41148000" cy="3442359"/>
          </a:xfrm>
          <a:prstGeom prst="rect">
            <a:avLst/>
          </a:prstGeom>
          <a:solidFill>
            <a:srgbClr val="0A4749"/>
          </a:solidFill>
          <a:ln w="101600" cap="sq">
            <a:solidFill>
              <a:srgbClr val="65C392"/>
            </a:solidFill>
            <a:miter lim="800000"/>
          </a:ln>
        </p:spPr>
        <p:txBody>
          <a:bodyPr wrap="square" lIns="0" tIns="0" rIns="0" bIns="0" rtlCol="0" anchor="t" anchorCtr="0">
            <a:normAutofit/>
          </a:bodyPr>
          <a:lstStyle/>
          <a:p>
            <a:pPr algn="ctr" defTabSz="4213041"/>
            <a:r>
              <a:rPr lang="en-US" sz="1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 Semilight" panose="020B0402040204020203" pitchFamily="34" charset="0"/>
              </a:rPr>
              <a:t>Monitoring Phytoplankton in the California Current with an Automatic Imaging Flow Cytometer</a:t>
            </a:r>
            <a:endParaRPr lang="en-GB" sz="11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8D5B3F-CCF4-0E5A-538E-C9D51FEE5C1A}"/>
              </a:ext>
            </a:extLst>
          </p:cNvPr>
          <p:cNvSpPr txBox="1"/>
          <p:nvPr/>
        </p:nvSpPr>
        <p:spPr>
          <a:xfrm>
            <a:off x="-45449" y="2929162"/>
            <a:ext cx="41147823" cy="2511335"/>
          </a:xfrm>
          <a:prstGeom prst="rect">
            <a:avLst/>
          </a:prstGeom>
          <a:solidFill>
            <a:srgbClr val="FFFFFF"/>
          </a:solidFill>
          <a:ln w="19050" cap="sq">
            <a:solidFill>
              <a:srgbClr val="65C392"/>
            </a:solidFill>
            <a:miter lim="800000"/>
          </a:ln>
        </p:spPr>
        <p:txBody>
          <a:bodyPr wrap="square" lIns="0" tIns="0" rIns="0" bIns="0" rtlCol="0" anchor="t" anchorCtr="0">
            <a:noAutofit/>
          </a:bodyPr>
          <a:lstStyle/>
          <a:p>
            <a:pPr algn="ctr" defTabSz="4213041"/>
            <a:r>
              <a:rPr lang="en-GB" sz="5500" b="1" dirty="0">
                <a:solidFill>
                  <a:srgbClr val="0A4749"/>
                </a:solidFill>
                <a:latin typeface="Segoe UI"/>
              </a:rPr>
              <a:t>Bryce A. Ellman, Robert H. Lampe, Andrew E. Allen</a:t>
            </a:r>
            <a:br>
              <a:rPr lang="en-GB" sz="5500" b="1" dirty="0">
                <a:solidFill>
                  <a:srgbClr val="0A4749"/>
                </a:solidFill>
                <a:latin typeface="Segoe UI"/>
              </a:rPr>
            </a:br>
            <a:r>
              <a:rPr lang="en-GB" sz="5500" dirty="0">
                <a:solidFill>
                  <a:srgbClr val="0A4749"/>
                </a:solidFill>
                <a:latin typeface="Segoe UI"/>
              </a:rPr>
              <a:t>Scripps Institution of Oceanography, University of California San Diego, La Jolla CA 92093 USA</a:t>
            </a:r>
            <a:br>
              <a:rPr lang="en-GB" sz="5500" dirty="0">
                <a:solidFill>
                  <a:srgbClr val="0A4749"/>
                </a:solidFill>
                <a:latin typeface="Segoe UI"/>
              </a:rPr>
            </a:br>
            <a:r>
              <a:rPr lang="en-GB" sz="5500" dirty="0">
                <a:solidFill>
                  <a:srgbClr val="0A4749"/>
                </a:solidFill>
                <a:latin typeface="Segoe UI"/>
              </a:rPr>
              <a:t> J. Craig Venter Institute, La Jolla, CA 92037, USA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99B976-B43F-DA42-A418-19B9BFFED29B}"/>
              </a:ext>
            </a:extLst>
          </p:cNvPr>
          <p:cNvSpPr txBox="1"/>
          <p:nvPr/>
        </p:nvSpPr>
        <p:spPr>
          <a:xfrm>
            <a:off x="28906604" y="18283441"/>
            <a:ext cx="116113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b="1" dirty="0">
              <a:solidFill>
                <a:srgbClr val="0A474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57250" indent="-857250">
              <a:buFont typeface="Segoe UI" panose="020B0502040204020203" pitchFamily="34" charset="0"/>
              <a:buChar char="•"/>
            </a:pPr>
            <a:r>
              <a:rPr lang="en-US" sz="4500" dirty="0">
                <a:solidFill>
                  <a:srgbClr val="0A47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IFCB California coastal network is growing, and data are becoming available to public through an online IFCB dashboard (https://ifcb.caloos.org/).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E048C2-97D7-1246-B819-3D8F25EAA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244" y="22600687"/>
            <a:ext cx="10052759" cy="753956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54AE63B-3169-6B7D-2252-E4241200E043}"/>
              </a:ext>
            </a:extLst>
          </p:cNvPr>
          <p:cNvSpPr/>
          <p:nvPr/>
        </p:nvSpPr>
        <p:spPr>
          <a:xfrm>
            <a:off x="376069" y="5599879"/>
            <a:ext cx="13322264" cy="12513307"/>
          </a:xfrm>
          <a:prstGeom prst="rect">
            <a:avLst/>
          </a:prstGeom>
          <a:solidFill>
            <a:srgbClr val="FFFFFF"/>
          </a:solidFill>
          <a:ln w="57150">
            <a:solidFill>
              <a:srgbClr val="0A4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F2577D-6918-A977-7076-118E40AD1BE4}"/>
              </a:ext>
            </a:extLst>
          </p:cNvPr>
          <p:cNvSpPr txBox="1"/>
          <p:nvPr/>
        </p:nvSpPr>
        <p:spPr>
          <a:xfrm>
            <a:off x="1158980" y="17188859"/>
            <a:ext cx="11514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Fig 1: 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Images captured by the IFCB on the fall 2022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CalCOFI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cruise (not to scale).  </a:t>
            </a:r>
            <a:endParaRPr lang="en-US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505467-8120-ECDB-3005-AC0D72986F04}"/>
              </a:ext>
            </a:extLst>
          </p:cNvPr>
          <p:cNvSpPr txBox="1"/>
          <p:nvPr/>
        </p:nvSpPr>
        <p:spPr>
          <a:xfrm>
            <a:off x="828306" y="5581397"/>
            <a:ext cx="12469751" cy="36061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21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6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A47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Introduction</a:t>
            </a:r>
          </a:p>
          <a:p>
            <a:pPr marL="571500" marR="0" lvl="0" indent="-571500" defTabSz="421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1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A47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The Imaging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A47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FlowCytobot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A47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(IFCB) can automatically capture pictures of eukaryotic phytoplankton within the 8 to 150 µm size range. </a:t>
            </a:r>
            <a:r>
              <a:rPr lang="en-GB" sz="4000" kern="0" dirty="0">
                <a:solidFill>
                  <a:srgbClr val="0A4749"/>
                </a:solidFill>
                <a:latin typeface="Segoe UI"/>
              </a:rPr>
              <a:t>Up to </a:t>
            </a:r>
            <a:r>
              <a:rPr lang="en-GB" sz="4000" b="1" kern="0" dirty="0">
                <a:solidFill>
                  <a:srgbClr val="0A4749"/>
                </a:solidFill>
                <a:latin typeface="Segoe UI"/>
              </a:rPr>
              <a:t>30,000 images </a:t>
            </a:r>
            <a:r>
              <a:rPr lang="en-GB" sz="4000" kern="0" dirty="0">
                <a:solidFill>
                  <a:srgbClr val="0A4749"/>
                </a:solidFill>
                <a:latin typeface="Segoe UI"/>
              </a:rPr>
              <a:t>are generated per hour.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C0A8CB-7066-13E3-E835-F5ED66A9E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0386" y="22131957"/>
            <a:ext cx="7955915" cy="59669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6F753E-A2EA-844D-4D0A-A99AA3402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4336" y="22131958"/>
            <a:ext cx="7955915" cy="5966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53F9B0-81E2-488F-706B-F960B7D2CA59}"/>
              </a:ext>
            </a:extLst>
          </p:cNvPr>
          <p:cNvSpPr txBox="1"/>
          <p:nvPr/>
        </p:nvSpPr>
        <p:spPr>
          <a:xfrm>
            <a:off x="14333006" y="6795349"/>
            <a:ext cx="13512631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A47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The IFCB can operate in: </a:t>
            </a:r>
            <a:endParaRPr lang="en-GB" sz="4000" kern="0" dirty="0">
              <a:solidFill>
                <a:srgbClr val="0A4749"/>
              </a:solidFill>
              <a:latin typeface="Segoe UI"/>
            </a:endParaRP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GB" sz="4000" b="1" kern="0" dirty="0">
                <a:solidFill>
                  <a:srgbClr val="0A4749"/>
                </a:solidFill>
                <a:latin typeface="Segoe UI"/>
              </a:rPr>
              <a:t>Continuous mode </a:t>
            </a:r>
            <a:r>
              <a:rPr lang="en-GB" sz="4000" kern="0" dirty="0">
                <a:solidFill>
                  <a:srgbClr val="0A4749"/>
                </a:solidFill>
                <a:latin typeface="Segoe UI"/>
              </a:rPr>
              <a:t>where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A47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lang="en-GB" sz="4000" kern="0" dirty="0">
                <a:solidFill>
                  <a:srgbClr val="0A4749"/>
                </a:solidFill>
                <a:latin typeface="Segoe UI"/>
              </a:rPr>
              <a:t>samples are automatically collected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A47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from the ship’s</a:t>
            </a:r>
            <a:r>
              <a:rPr lang="en-GB" sz="4000" kern="0" dirty="0">
                <a:solidFill>
                  <a:srgbClr val="0A4749"/>
                </a:solidFill>
                <a:latin typeface="Segoe UI"/>
              </a:rPr>
              <a:t> underway system via a diaphragm pump. These samples 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A47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occur in 5 mL increments every 20-25 minutes. </a:t>
            </a:r>
            <a:endParaRPr lang="en-GB" sz="4000" kern="0" dirty="0">
              <a:solidFill>
                <a:srgbClr val="0A4749"/>
              </a:solidFill>
              <a:latin typeface="Segoe UI"/>
            </a:endParaRP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GB" sz="4000" b="1" kern="0" dirty="0">
                <a:solidFill>
                  <a:srgbClr val="0A4749"/>
                </a:solidFill>
                <a:latin typeface="Segoe UI"/>
              </a:rPr>
              <a:t>Discrete mode </a:t>
            </a:r>
            <a:r>
              <a:rPr lang="en-GB" sz="4000" kern="0" dirty="0">
                <a:solidFill>
                  <a:srgbClr val="0A4749"/>
                </a:solidFill>
                <a:latin typeface="Segoe UI"/>
              </a:rPr>
              <a:t>where samples are collected from the 10 m and chlorophyll maxima depths of the CTD at </a:t>
            </a:r>
            <a:r>
              <a:rPr lang="en-GB" sz="4000" kern="0" dirty="0" err="1">
                <a:solidFill>
                  <a:srgbClr val="0A4749"/>
                </a:solidFill>
                <a:latin typeface="Segoe UI"/>
              </a:rPr>
              <a:t>CalCOFI</a:t>
            </a:r>
            <a:r>
              <a:rPr lang="en-GB" sz="4000" kern="0" dirty="0">
                <a:solidFill>
                  <a:srgbClr val="0A4749"/>
                </a:solidFill>
                <a:latin typeface="Segoe UI"/>
              </a:rPr>
              <a:t> stations.</a:t>
            </a: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0A4749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7817318-5AA3-9E6A-65F4-2B9E09BA49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265"/>
          <a:stretch/>
        </p:blipFill>
        <p:spPr>
          <a:xfrm>
            <a:off x="38073486" y="7074920"/>
            <a:ext cx="1804032" cy="2286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F5B8FE0-3B62-221D-DF0D-BB1FC6DCDC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898" b="32865"/>
          <a:stretch/>
        </p:blipFill>
        <p:spPr>
          <a:xfrm>
            <a:off x="28580631" y="6841036"/>
            <a:ext cx="4640260" cy="237146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CF19953-2860-4655-36B8-6CF83736569D}"/>
              </a:ext>
            </a:extLst>
          </p:cNvPr>
          <p:cNvSpPr txBox="1"/>
          <p:nvPr/>
        </p:nvSpPr>
        <p:spPr>
          <a:xfrm>
            <a:off x="28981655" y="16756101"/>
            <a:ext cx="114612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Fig 3: 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Schematic of IFCB sampling protocol. Environmental samples are collected and delivered to the unit via the underway system or CTD. Key components identified include the camera and photomultiplier (PMT) B (chlorophyll detection), and the computer. 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9" name="Picture 58" descr="A close-up of a fan&#10;&#10;Description automatically generated with medium confidence">
            <a:extLst>
              <a:ext uri="{FF2B5EF4-FFF2-40B4-BE49-F238E27FC236}">
                <a16:creationId xmlns:a16="http://schemas.microsoft.com/office/drawing/2014/main" id="{33814195-AA1E-177E-9237-732417B4F9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6" y="9656488"/>
            <a:ext cx="4112781" cy="3882588"/>
          </a:xfrm>
          <a:prstGeom prst="rect">
            <a:avLst/>
          </a:prstGeom>
        </p:spPr>
      </p:pic>
      <p:pic>
        <p:nvPicPr>
          <p:cNvPr id="61" name="Picture 60" descr="A drawing of a person's eye&#10;&#10;Description automatically generated with medium confidence">
            <a:extLst>
              <a:ext uri="{FF2B5EF4-FFF2-40B4-BE49-F238E27FC236}">
                <a16:creationId xmlns:a16="http://schemas.microsoft.com/office/drawing/2014/main" id="{B2178938-F86A-9F19-6E72-649DF2905E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85" y="9665095"/>
            <a:ext cx="3310913" cy="2502867"/>
          </a:xfrm>
          <a:prstGeom prst="rect">
            <a:avLst/>
          </a:prstGeom>
        </p:spPr>
      </p:pic>
      <p:pic>
        <p:nvPicPr>
          <p:cNvPr id="1034" name="Picture 1033" descr="A close-up of a stethoscope&#10;&#10;Description automatically generated with low confidence">
            <a:extLst>
              <a:ext uri="{FF2B5EF4-FFF2-40B4-BE49-F238E27FC236}">
                <a16:creationId xmlns:a16="http://schemas.microsoft.com/office/drawing/2014/main" id="{6A9606B7-7AD6-A5C1-D765-BD54E65FC8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450" y="12253253"/>
            <a:ext cx="8355120" cy="1285822"/>
          </a:xfrm>
          <a:prstGeom prst="rect">
            <a:avLst/>
          </a:prstGeom>
        </p:spPr>
      </p:pic>
      <p:pic>
        <p:nvPicPr>
          <p:cNvPr id="1036" name="Picture 1035" descr="A close-up of a jellyfish&#10;&#10;Description automatically generated with low confidence">
            <a:extLst>
              <a:ext uri="{FF2B5EF4-FFF2-40B4-BE49-F238E27FC236}">
                <a16:creationId xmlns:a16="http://schemas.microsoft.com/office/drawing/2014/main" id="{479E04FD-B152-AC18-7309-46F192FFB2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159" y="9672545"/>
            <a:ext cx="4710825" cy="2502867"/>
          </a:xfrm>
          <a:prstGeom prst="rect">
            <a:avLst/>
          </a:prstGeom>
        </p:spPr>
      </p:pic>
      <p:sp>
        <p:nvSpPr>
          <p:cNvPr id="1037" name="TextBox 1036">
            <a:extLst>
              <a:ext uri="{FF2B5EF4-FFF2-40B4-BE49-F238E27FC236}">
                <a16:creationId xmlns:a16="http://schemas.microsoft.com/office/drawing/2014/main" id="{A390273B-300E-842D-A46E-2213DEB0CE1C}"/>
              </a:ext>
            </a:extLst>
          </p:cNvPr>
          <p:cNvSpPr txBox="1"/>
          <p:nvPr/>
        </p:nvSpPr>
        <p:spPr>
          <a:xfrm>
            <a:off x="25651013" y="5579210"/>
            <a:ext cx="3487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A47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054CDA-371A-43E9-88E1-F4F97BE215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8306" y="13796574"/>
            <a:ext cx="12469751" cy="1783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27B00-846D-DA9B-E632-3E9CBC81EDE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4" t="3733" r="16304" b="5170"/>
          <a:stretch/>
        </p:blipFill>
        <p:spPr>
          <a:xfrm>
            <a:off x="33837442" y="9591412"/>
            <a:ext cx="3355479" cy="71351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1C297AC-A71B-59AC-2668-C76A9C4FBB6D}"/>
              </a:ext>
            </a:extLst>
          </p:cNvPr>
          <p:cNvSpPr txBox="1"/>
          <p:nvPr/>
        </p:nvSpPr>
        <p:spPr>
          <a:xfrm>
            <a:off x="15410401" y="18361480"/>
            <a:ext cx="90446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A47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F1D9C3-4569-A4C9-5BF6-B4FA563C2BBE}"/>
              </a:ext>
            </a:extLst>
          </p:cNvPr>
          <p:cNvSpPr txBox="1"/>
          <p:nvPr/>
        </p:nvSpPr>
        <p:spPr>
          <a:xfrm>
            <a:off x="11454149" y="19253350"/>
            <a:ext cx="163715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marR="0" lvl="0" indent="-8572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A474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Combined with the molecular data from the NOAA-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A474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CalCOFI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A474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Ocean Genomics (NCOG) project, the IFCB data will provide new insights into the phytoplankton community structure off the coast of California.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2B2FA9-7C21-2CE5-5479-0AE867D87E90}"/>
              </a:ext>
            </a:extLst>
          </p:cNvPr>
          <p:cNvSpPr txBox="1"/>
          <p:nvPr/>
        </p:nvSpPr>
        <p:spPr>
          <a:xfrm>
            <a:off x="1093484" y="30611943"/>
            <a:ext cx="11106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Fig 4:  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Mosaic image including </a:t>
            </a:r>
            <a:r>
              <a:rPr lang="en-US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Pseudo-</a:t>
            </a:r>
            <a:r>
              <a:rPr lang="en-US" sz="2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nitzschia</a:t>
            </a:r>
            <a:r>
              <a:rPr lang="en-US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chains from the IFCB dashboard. </a:t>
            </a:r>
            <a:endParaRPr lang="en-US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FCE7FA-1E3C-CFAA-8CF2-D690B9BD4814}"/>
              </a:ext>
            </a:extLst>
          </p:cNvPr>
          <p:cNvSpPr txBox="1"/>
          <p:nvPr/>
        </p:nvSpPr>
        <p:spPr>
          <a:xfrm>
            <a:off x="812275" y="19281481"/>
            <a:ext cx="100527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A47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Continuous operation detected a harmful algal bloom dominated by </a:t>
            </a:r>
            <a:r>
              <a:rPr lang="en-US" sz="4400" i="1" dirty="0">
                <a:solidFill>
                  <a:srgbClr val="0A47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Pseudo-</a:t>
            </a:r>
            <a:r>
              <a:rPr lang="en-US" sz="4400" i="1" dirty="0" err="1">
                <a:solidFill>
                  <a:srgbClr val="0A47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nitzschia</a:t>
            </a:r>
            <a:r>
              <a:rPr lang="en-US" sz="4400" i="1" dirty="0">
                <a:solidFill>
                  <a:srgbClr val="0A47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4400" dirty="0">
                <a:solidFill>
                  <a:srgbClr val="0A47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during the 2022 Summer Cruise.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3149FF-28A5-77CC-75B6-C138C55D84F0}"/>
              </a:ext>
            </a:extLst>
          </p:cNvPr>
          <p:cNvSpPr txBox="1"/>
          <p:nvPr/>
        </p:nvSpPr>
        <p:spPr>
          <a:xfrm>
            <a:off x="15323477" y="28385883"/>
            <a:ext cx="12071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Fig 5: 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Mosaic images captured by the IFCB on the fall 2022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CalCOFI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Images are compiled live from the surrounding waters and arranged on the IFCB dashboard. </a:t>
            </a:r>
            <a:endParaRPr lang="en-US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9" name="Picture 28" descr="Map&#10;&#10;Description automatically generated">
            <a:extLst>
              <a:ext uri="{FF2B5EF4-FFF2-40B4-BE49-F238E27FC236}">
                <a16:creationId xmlns:a16="http://schemas.microsoft.com/office/drawing/2014/main" id="{0491E7E3-6375-81B4-36CE-612F0735A3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890" b="95276" l="6804" r="99209">
                        <a14:foregroundMark x1="18196" y1="7677" x2="46994" y2="6890"/>
                        <a14:foregroundMark x1="46994" y1="6890" x2="47310" y2="6890"/>
                        <a14:foregroundMark x1="46361" y1="8465" x2="46361" y2="8465"/>
                        <a14:foregroundMark x1="62184" y1="80512" x2="71044" y2="79724"/>
                        <a14:foregroundMark x1="71044" y1="79724" x2="73734" y2="82874"/>
                        <a14:foregroundMark x1="70253" y1="90945" x2="77057" y2="92913"/>
                        <a14:foregroundMark x1="77057" y1="92913" x2="81646" y2="90748"/>
                        <a14:foregroundMark x1="81646" y1="90748" x2="88608" y2="90354"/>
                        <a14:foregroundMark x1="88608" y1="90354" x2="90032" y2="75591"/>
                        <a14:foregroundMark x1="90032" y1="75591" x2="91297" y2="78150"/>
                        <a14:foregroundMark x1="20095" y1="15551" x2="31646" y2="13386"/>
                        <a14:foregroundMark x1="31646" y1="13386" x2="33228" y2="13386"/>
                        <a14:foregroundMark x1="74209" y1="89173" x2="81962" y2="89173"/>
                        <a14:foregroundMark x1="90665" y1="88386" x2="97785" y2="89567"/>
                        <a14:foregroundMark x1="41614" y1="54134" x2="53797" y2="56299"/>
                        <a14:foregroundMark x1="53797" y1="56299" x2="47310" y2="55315"/>
                        <a14:foregroundMark x1="47310" y1="55315" x2="55222" y2="54134"/>
                        <a14:foregroundMark x1="55222" y1="54134" x2="56329" y2="54134"/>
                        <a14:foregroundMark x1="4114" y1="9055" x2="12816" y2="11220"/>
                        <a14:foregroundMark x1="12816" y1="11220" x2="3956" y2="16142"/>
                        <a14:foregroundMark x1="3956" y1="16142" x2="12342" y2="16929"/>
                        <a14:foregroundMark x1="12342" y1="16929" x2="14082" y2="22441"/>
                        <a14:foregroundMark x1="14082" y1="22441" x2="8228" y2="42913"/>
                        <a14:foregroundMark x1="8228" y1="42913" x2="12184" y2="46457"/>
                        <a14:foregroundMark x1="12184" y1="46457" x2="18354" y2="41535"/>
                        <a14:foregroundMark x1="18354" y1="41535" x2="26582" y2="57087"/>
                        <a14:foregroundMark x1="26582" y1="57087" x2="25316" y2="64173"/>
                        <a14:foregroundMark x1="25316" y1="64173" x2="14241" y2="63976"/>
                        <a14:foregroundMark x1="14241" y1="63976" x2="32753" y2="64764"/>
                        <a14:foregroundMark x1="32753" y1="64764" x2="32595" y2="75000"/>
                        <a14:foregroundMark x1="32595" y1="75000" x2="36867" y2="79134"/>
                        <a14:foregroundMark x1="36867" y1="79134" x2="64873" y2="88189"/>
                        <a14:foregroundMark x1="64873" y1="88189" x2="53481" y2="92126"/>
                        <a14:foregroundMark x1="53481" y1="92126" x2="65981" y2="93898"/>
                        <a14:foregroundMark x1="65981" y1="93898" x2="64873" y2="92520"/>
                        <a14:foregroundMark x1="12816" y1="14370" x2="17247" y2="16732"/>
                        <a14:foregroundMark x1="17247" y1="16732" x2="15981" y2="13386"/>
                        <a14:foregroundMark x1="9335" y1="40157" x2="11709" y2="45276"/>
                        <a14:foregroundMark x1="11709" y1="45276" x2="17405" y2="48031"/>
                        <a14:foregroundMark x1="17405" y1="48031" x2="21044" y2="42126"/>
                        <a14:foregroundMark x1="21044" y1="42126" x2="18513" y2="45276"/>
                        <a14:foregroundMark x1="11709" y1="54134" x2="10285" y2="46457"/>
                        <a14:foregroundMark x1="10285" y1="46457" x2="7437" y2="41142"/>
                        <a14:foregroundMark x1="7437" y1="41142" x2="9494" y2="46850"/>
                        <a14:foregroundMark x1="9494" y1="46850" x2="11076" y2="47638"/>
                        <a14:foregroundMark x1="8703" y1="39764" x2="8228" y2="41339"/>
                        <a14:foregroundMark x1="9335" y1="39961" x2="6804" y2="38780"/>
                        <a14:foregroundMark x1="8703" y1="52953" x2="11392" y2="57874"/>
                        <a14:foregroundMark x1="11392" y1="57874" x2="12816" y2="51181"/>
                        <a14:foregroundMark x1="13291" y1="50984" x2="13133" y2="60433"/>
                        <a14:foregroundMark x1="13133" y1="60433" x2="13133" y2="60236"/>
                        <a14:foregroundMark x1="10443" y1="53150" x2="7120" y2="45079"/>
                        <a14:foregroundMark x1="7120" y1="45079" x2="7595" y2="50787"/>
                        <a14:foregroundMark x1="7278" y1="51181" x2="8861" y2="49213"/>
                        <a14:foregroundMark x1="9494" y1="45472" x2="9494" y2="55315"/>
                        <a14:foregroundMark x1="7595" y1="53543" x2="9335" y2="65354"/>
                        <a14:foregroundMark x1="66614" y1="91732" x2="69462" y2="94882"/>
                        <a14:foregroundMark x1="67722" y1="94882" x2="60285" y2="95669"/>
                        <a14:foregroundMark x1="60285" y1="95669" x2="54589" y2="90945"/>
                        <a14:foregroundMark x1="54589" y1="90945" x2="48101" y2="88583"/>
                        <a14:foregroundMark x1="89557" y1="93110" x2="98101" y2="92717"/>
                        <a14:foregroundMark x1="87658" y1="93110" x2="90348" y2="92717"/>
                        <a14:foregroundMark x1="82753" y1="93504" x2="91297" y2="92913"/>
                        <a14:foregroundMark x1="89557" y1="87795" x2="96361" y2="87992"/>
                        <a14:foregroundMark x1="96361" y1="87992" x2="99209" y2="92717"/>
                        <a14:backgroundMark x1="81646" y1="22244" x2="64715" y2="22244"/>
                        <a14:backgroundMark x1="64715" y1="22244" x2="74842" y2="21260"/>
                        <a14:backgroundMark x1="74842" y1="21260" x2="72152" y2="14370"/>
                        <a14:backgroundMark x1="72152" y1="14370" x2="81013" y2="13780"/>
                        <a14:backgroundMark x1="85601" y1="13386" x2="63449" y2="13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7875" y="22249222"/>
            <a:ext cx="10049256" cy="85073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4035853-A938-8488-4DE8-C3C9D073C290}"/>
              </a:ext>
            </a:extLst>
          </p:cNvPr>
          <p:cNvSpPr txBox="1"/>
          <p:nvPr/>
        </p:nvSpPr>
        <p:spPr>
          <a:xfrm>
            <a:off x="30517875" y="30919141"/>
            <a:ext cx="9850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Segoe UI" panose="020B0502040204020203" pitchFamily="34" charset="0"/>
                <a:cs typeface="Segoe UI" panose="020B0502040204020203" pitchFamily="34" charset="0"/>
              </a:rPr>
              <a:t>Fig 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sz="2400" b="1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Map of deployed IFCBs in California. Adapted from the SCCOOS website (https://sccoos.org/ifcb/).</a:t>
            </a:r>
            <a:endParaRPr lang="en-US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1265505D-F89A-566A-E205-9D77A5AD50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84" y="15866718"/>
            <a:ext cx="7424000" cy="951200"/>
          </a:xfrm>
          <a:prstGeom prst="rect">
            <a:avLst/>
          </a:prstGeom>
        </p:spPr>
      </p:pic>
      <p:pic>
        <p:nvPicPr>
          <p:cNvPr id="36" name="Picture 35" descr="A close-up of a feather&#10;&#10;Description automatically generated with medium confidence">
            <a:extLst>
              <a:ext uri="{FF2B5EF4-FFF2-40B4-BE49-F238E27FC236}">
                <a16:creationId xmlns:a16="http://schemas.microsoft.com/office/drawing/2014/main" id="{57E25F76-F294-BB0D-2BA2-18FE3DE73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755" y="15717947"/>
            <a:ext cx="3810000" cy="139065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1965042-BC20-F95A-87AD-CC5D30E3E3D2}"/>
              </a:ext>
            </a:extLst>
          </p:cNvPr>
          <p:cNvSpPr txBox="1"/>
          <p:nvPr/>
        </p:nvSpPr>
        <p:spPr>
          <a:xfrm>
            <a:off x="29562791" y="6267761"/>
            <a:ext cx="274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Continuous</a:t>
            </a:r>
          </a:p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Sampling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4ABB4B-C2E4-4F7C-6CE2-10ABA18C09B5}"/>
              </a:ext>
            </a:extLst>
          </p:cNvPr>
          <p:cNvSpPr txBox="1"/>
          <p:nvPr/>
        </p:nvSpPr>
        <p:spPr>
          <a:xfrm>
            <a:off x="37915029" y="6322118"/>
            <a:ext cx="2037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 Discrete Sampling</a:t>
            </a:r>
          </a:p>
        </p:txBody>
      </p:sp>
      <p:sp>
        <p:nvSpPr>
          <p:cNvPr id="41" name="Right Brace 40">
            <a:extLst>
              <a:ext uri="{FF2B5EF4-FFF2-40B4-BE49-F238E27FC236}">
                <a16:creationId xmlns:a16="http://schemas.microsoft.com/office/drawing/2014/main" id="{742342D7-5B79-3AF4-7EF4-6640AF72F2D6}"/>
              </a:ext>
            </a:extLst>
          </p:cNvPr>
          <p:cNvSpPr/>
          <p:nvPr/>
        </p:nvSpPr>
        <p:spPr>
          <a:xfrm>
            <a:off x="37290138" y="11768004"/>
            <a:ext cx="534931" cy="375801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E9451D-606C-C79D-F411-A54A7E7EC6E7}"/>
              </a:ext>
            </a:extLst>
          </p:cNvPr>
          <p:cNvSpPr txBox="1"/>
          <p:nvPr/>
        </p:nvSpPr>
        <p:spPr>
          <a:xfrm>
            <a:off x="37862916" y="13323843"/>
            <a:ext cx="1125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Pressure Housing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9C4FC875-C0A3-C491-3242-353137875A43}"/>
              </a:ext>
            </a:extLst>
          </p:cNvPr>
          <p:cNvSpPr txBox="1"/>
          <p:nvPr/>
        </p:nvSpPr>
        <p:spPr>
          <a:xfrm>
            <a:off x="31994135" y="11291002"/>
            <a:ext cx="1414772" cy="461665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Camera</a:t>
            </a:r>
          </a:p>
        </p:txBody>
      </p:sp>
      <p:sp>
        <p:nvSpPr>
          <p:cNvPr id="1052" name="Arrow: Right 1051">
            <a:extLst>
              <a:ext uri="{FF2B5EF4-FFF2-40B4-BE49-F238E27FC236}">
                <a16:creationId xmlns:a16="http://schemas.microsoft.com/office/drawing/2014/main" id="{E4C36A45-BCE7-D1A6-2507-7D889FC32DCB}"/>
              </a:ext>
            </a:extLst>
          </p:cNvPr>
          <p:cNvSpPr/>
          <p:nvPr/>
        </p:nvSpPr>
        <p:spPr>
          <a:xfrm rot="1210444" flipV="1">
            <a:off x="33434296" y="11849488"/>
            <a:ext cx="1749508" cy="100584"/>
          </a:xfrm>
          <a:prstGeom prst="rightArrow">
            <a:avLst/>
          </a:prstGeom>
          <a:solidFill>
            <a:srgbClr val="FFFFFF"/>
          </a:solidFill>
          <a:ln>
            <a:solidFill>
              <a:srgbClr val="E86E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Arrow: Right 1052">
            <a:extLst>
              <a:ext uri="{FF2B5EF4-FFF2-40B4-BE49-F238E27FC236}">
                <a16:creationId xmlns:a16="http://schemas.microsoft.com/office/drawing/2014/main" id="{320CD5C9-0EE5-F7B4-EF0A-CC01E67C142A}"/>
              </a:ext>
            </a:extLst>
          </p:cNvPr>
          <p:cNvSpPr/>
          <p:nvPr/>
        </p:nvSpPr>
        <p:spPr>
          <a:xfrm>
            <a:off x="33285189" y="12417639"/>
            <a:ext cx="1405395" cy="104175"/>
          </a:xfrm>
          <a:prstGeom prst="rightArrow">
            <a:avLst/>
          </a:prstGeom>
          <a:solidFill>
            <a:srgbClr val="FFFFFF"/>
          </a:solidFill>
          <a:ln>
            <a:solidFill>
              <a:srgbClr val="E86E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41333CDB-82C8-956D-88A8-196BCB5AA7CB}"/>
              </a:ext>
            </a:extLst>
          </p:cNvPr>
          <p:cNvSpPr txBox="1"/>
          <p:nvPr/>
        </p:nvSpPr>
        <p:spPr>
          <a:xfrm>
            <a:off x="31956027" y="12263750"/>
            <a:ext cx="1060775" cy="30777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PMT ‘B’</a:t>
            </a:r>
          </a:p>
        </p:txBody>
      </p:sp>
      <p:sp>
        <p:nvSpPr>
          <p:cNvPr id="1055" name="TextBox 1054">
            <a:extLst>
              <a:ext uri="{FF2B5EF4-FFF2-40B4-BE49-F238E27FC236}">
                <a16:creationId xmlns:a16="http://schemas.microsoft.com/office/drawing/2014/main" id="{57557D92-1984-F202-B980-9C4462E7E64F}"/>
              </a:ext>
            </a:extLst>
          </p:cNvPr>
          <p:cNvSpPr txBox="1"/>
          <p:nvPr/>
        </p:nvSpPr>
        <p:spPr>
          <a:xfrm>
            <a:off x="31967793" y="12817992"/>
            <a:ext cx="1060775" cy="30777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PMT ‘A’</a:t>
            </a:r>
          </a:p>
        </p:txBody>
      </p:sp>
      <p:sp>
        <p:nvSpPr>
          <p:cNvPr id="1056" name="Arrow: Right 1055">
            <a:extLst>
              <a:ext uri="{FF2B5EF4-FFF2-40B4-BE49-F238E27FC236}">
                <a16:creationId xmlns:a16="http://schemas.microsoft.com/office/drawing/2014/main" id="{C811416D-948C-B2F1-70DA-E78221D5F918}"/>
              </a:ext>
            </a:extLst>
          </p:cNvPr>
          <p:cNvSpPr/>
          <p:nvPr/>
        </p:nvSpPr>
        <p:spPr>
          <a:xfrm>
            <a:off x="33282370" y="12905502"/>
            <a:ext cx="1405396" cy="104175"/>
          </a:xfrm>
          <a:prstGeom prst="rightArrow">
            <a:avLst/>
          </a:prstGeom>
          <a:solidFill>
            <a:srgbClr val="FFFFFF"/>
          </a:solidFill>
          <a:ln>
            <a:solidFill>
              <a:srgbClr val="E86E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7" name="Arrow: Right 1056">
            <a:extLst>
              <a:ext uri="{FF2B5EF4-FFF2-40B4-BE49-F238E27FC236}">
                <a16:creationId xmlns:a16="http://schemas.microsoft.com/office/drawing/2014/main" id="{9C70E4A8-B359-867A-B17D-498A9C15905B}"/>
              </a:ext>
            </a:extLst>
          </p:cNvPr>
          <p:cNvSpPr/>
          <p:nvPr/>
        </p:nvSpPr>
        <p:spPr>
          <a:xfrm>
            <a:off x="33506043" y="14840155"/>
            <a:ext cx="459822" cy="224367"/>
          </a:xfrm>
          <a:prstGeom prst="rightArrow">
            <a:avLst/>
          </a:prstGeom>
          <a:solidFill>
            <a:srgbClr val="FFFFFF"/>
          </a:solidFill>
          <a:ln>
            <a:solidFill>
              <a:srgbClr val="E86E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8" name="Left Bracket 1057">
            <a:extLst>
              <a:ext uri="{FF2B5EF4-FFF2-40B4-BE49-F238E27FC236}">
                <a16:creationId xmlns:a16="http://schemas.microsoft.com/office/drawing/2014/main" id="{D0B5DC22-0688-C159-C82D-A0F58A36EF86}"/>
              </a:ext>
            </a:extLst>
          </p:cNvPr>
          <p:cNvSpPr/>
          <p:nvPr/>
        </p:nvSpPr>
        <p:spPr>
          <a:xfrm>
            <a:off x="34028320" y="14605277"/>
            <a:ext cx="124381" cy="721427"/>
          </a:xfrm>
          <a:prstGeom prst="leftBracket">
            <a:avLst/>
          </a:prstGeom>
          <a:ln w="28575">
            <a:solidFill>
              <a:srgbClr val="E86E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9" name="TextBox 1058">
            <a:extLst>
              <a:ext uri="{FF2B5EF4-FFF2-40B4-BE49-F238E27FC236}">
                <a16:creationId xmlns:a16="http://schemas.microsoft.com/office/drawing/2014/main" id="{9DF74295-AD65-81B7-1113-17505ACCD54D}"/>
              </a:ext>
            </a:extLst>
          </p:cNvPr>
          <p:cNvSpPr txBox="1"/>
          <p:nvPr/>
        </p:nvSpPr>
        <p:spPr>
          <a:xfrm>
            <a:off x="31800364" y="14752284"/>
            <a:ext cx="1634187" cy="40011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Computer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71C09676-54E7-1FF8-7108-E5EB30C990BE}"/>
              </a:ext>
            </a:extLst>
          </p:cNvPr>
          <p:cNvSpPr/>
          <p:nvPr/>
        </p:nvSpPr>
        <p:spPr>
          <a:xfrm flipH="1">
            <a:off x="31052523" y="11269168"/>
            <a:ext cx="534931" cy="38494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D3FD93-0E83-B92A-C7B7-2F32495383A0}"/>
              </a:ext>
            </a:extLst>
          </p:cNvPr>
          <p:cNvSpPr txBox="1"/>
          <p:nvPr/>
        </p:nvSpPr>
        <p:spPr>
          <a:xfrm>
            <a:off x="29455138" y="12905502"/>
            <a:ext cx="1703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IFCB Core Components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D84BAF-5E6F-4DAA-7B98-26B4AFB3CB12}"/>
              </a:ext>
            </a:extLst>
          </p:cNvPr>
          <p:cNvSpPr txBox="1"/>
          <p:nvPr/>
        </p:nvSpPr>
        <p:spPr>
          <a:xfrm>
            <a:off x="13698333" y="29781116"/>
            <a:ext cx="14180840" cy="1200329"/>
          </a:xfrm>
          <a:prstGeom prst="rect">
            <a:avLst/>
          </a:prstGeom>
          <a:solidFill>
            <a:srgbClr val="ABCDBC"/>
          </a:solidFill>
          <a:ln w="38100">
            <a:solidFill>
              <a:srgbClr val="0A474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A47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IFCB was deployed on 3 </a:t>
            </a:r>
            <a:r>
              <a:rPr lang="en-US" sz="3600" b="1" dirty="0" err="1">
                <a:solidFill>
                  <a:srgbClr val="0A47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CalCOFI</a:t>
            </a:r>
            <a:r>
              <a:rPr lang="en-US" sz="3600" b="1" dirty="0">
                <a:solidFill>
                  <a:srgbClr val="0A47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cruises in 2022 and will continue to be incorporated into the </a:t>
            </a:r>
            <a:r>
              <a:rPr lang="en-US" sz="3600" b="1" dirty="0" err="1">
                <a:solidFill>
                  <a:srgbClr val="0A47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CalCOFI</a:t>
            </a:r>
            <a:r>
              <a:rPr lang="en-US" sz="3600" b="1" dirty="0">
                <a:solidFill>
                  <a:srgbClr val="0A47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time series.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C1F63C-E637-CDB2-47BE-A137F2CEDC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76837" y="12728615"/>
            <a:ext cx="5848114" cy="43860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B3157E2-CB6C-D1E1-A557-BDC522C6172E}"/>
              </a:ext>
            </a:extLst>
          </p:cNvPr>
          <p:cNvSpPr txBox="1"/>
          <p:nvPr/>
        </p:nvSpPr>
        <p:spPr>
          <a:xfrm>
            <a:off x="20562510" y="12069502"/>
            <a:ext cx="68471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A47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IFCB can be secured in the lab for deployment and simple switching between sampling modes.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DB149C4-7373-8EA2-39AE-616DB0AD1F4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5819" t="22211" r="6013" b="24118"/>
          <a:stretch/>
        </p:blipFill>
        <p:spPr>
          <a:xfrm>
            <a:off x="33028568" y="6143516"/>
            <a:ext cx="4284600" cy="119917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57F26C8-1A6D-26EE-3AA7-C12F6E6CE8C3}"/>
              </a:ext>
            </a:extLst>
          </p:cNvPr>
          <p:cNvSpPr txBox="1"/>
          <p:nvPr/>
        </p:nvSpPr>
        <p:spPr>
          <a:xfrm>
            <a:off x="20820386" y="16139528"/>
            <a:ext cx="4939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Fig 2: 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The IFCB set up on the summer 2022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CalCOFI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on the Bold Horizon.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86A85F5-2000-2ADE-1624-49EE1BC7945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881910" y="8758145"/>
            <a:ext cx="359620" cy="914400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17F6287-09D9-61F3-29B8-DEEBCCAD5353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37277349" y="8217920"/>
            <a:ext cx="796137" cy="7241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B1AC2F3-A3D0-08BB-8BC4-6DFC168C2426}"/>
              </a:ext>
            </a:extLst>
          </p:cNvPr>
          <p:cNvCxnSpPr>
            <a:cxnSpLocks/>
          </p:cNvCxnSpPr>
          <p:nvPr/>
        </p:nvCxnSpPr>
        <p:spPr>
          <a:xfrm flipH="1">
            <a:off x="35702363" y="9333566"/>
            <a:ext cx="1087711" cy="931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1E20CB0-869C-6D8E-46C3-5E8948AECAFE}"/>
              </a:ext>
            </a:extLst>
          </p:cNvPr>
          <p:cNvSpPr txBox="1"/>
          <p:nvPr/>
        </p:nvSpPr>
        <p:spPr>
          <a:xfrm>
            <a:off x="36985702" y="9708576"/>
            <a:ext cx="1306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Collection falcon tube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3BE5952-608B-FD17-50AB-096C74981ECF}"/>
              </a:ext>
            </a:extLst>
          </p:cNvPr>
          <p:cNvSpPr txBox="1"/>
          <p:nvPr/>
        </p:nvSpPr>
        <p:spPr>
          <a:xfrm>
            <a:off x="32543944" y="10393894"/>
            <a:ext cx="1432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IFCB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2E1E06B-C891-3DD1-6F91-73095D44EE01}"/>
              </a:ext>
            </a:extLst>
          </p:cNvPr>
          <p:cNvSpPr txBox="1"/>
          <p:nvPr/>
        </p:nvSpPr>
        <p:spPr>
          <a:xfrm>
            <a:off x="34847952" y="7205125"/>
            <a:ext cx="966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Ocean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C375450-E630-E8D6-30A5-2F992E5398D3}"/>
              </a:ext>
            </a:extLst>
          </p:cNvPr>
          <p:cNvCxnSpPr>
            <a:cxnSpLocks/>
          </p:cNvCxnSpPr>
          <p:nvPr/>
        </p:nvCxnSpPr>
        <p:spPr>
          <a:xfrm>
            <a:off x="37126017" y="6946000"/>
            <a:ext cx="921263" cy="4426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811DCD1-9155-890A-1E3C-96B778828881}"/>
              </a:ext>
            </a:extLst>
          </p:cNvPr>
          <p:cNvCxnSpPr>
            <a:cxnSpLocks/>
          </p:cNvCxnSpPr>
          <p:nvPr/>
        </p:nvCxnSpPr>
        <p:spPr>
          <a:xfrm flipH="1">
            <a:off x="32393151" y="7003278"/>
            <a:ext cx="801534" cy="7067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FF596D9B-CA01-64FD-B943-9FB89E21A339}"/>
              </a:ext>
            </a:extLst>
          </p:cNvPr>
          <p:cNvSpPr/>
          <p:nvPr/>
        </p:nvSpPr>
        <p:spPr>
          <a:xfrm>
            <a:off x="30467332" y="8807711"/>
            <a:ext cx="374207" cy="182187"/>
          </a:xfrm>
          <a:prstGeom prst="rect">
            <a:avLst/>
          </a:prstGeom>
          <a:noFill/>
          <a:ln w="38100">
            <a:solidFill>
              <a:srgbClr val="F9D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5" name="Straight Arrow Connector 1034">
            <a:extLst>
              <a:ext uri="{FF2B5EF4-FFF2-40B4-BE49-F238E27FC236}">
                <a16:creationId xmlns:a16="http://schemas.microsoft.com/office/drawing/2014/main" id="{45AD1D41-273E-9EC3-A8CD-773C7B7F4744}"/>
              </a:ext>
            </a:extLst>
          </p:cNvPr>
          <p:cNvCxnSpPr>
            <a:cxnSpLocks/>
          </p:cNvCxnSpPr>
          <p:nvPr/>
        </p:nvCxnSpPr>
        <p:spPr>
          <a:xfrm>
            <a:off x="30707679" y="9067316"/>
            <a:ext cx="221820" cy="4687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1" name="Picture 1040" descr="A picture containing indoor, white, engine, gear&#10;&#10;Description automatically generated">
            <a:extLst>
              <a:ext uri="{FF2B5EF4-FFF2-40B4-BE49-F238E27FC236}">
                <a16:creationId xmlns:a16="http://schemas.microsoft.com/office/drawing/2014/main" id="{5A7F9FE3-CAE4-B2B7-3E79-EEFD53F3CD7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6732" y="9529421"/>
            <a:ext cx="1225014" cy="1225014"/>
          </a:xfrm>
          <a:prstGeom prst="rect">
            <a:avLst/>
          </a:prstGeom>
        </p:spPr>
      </p:pic>
      <p:sp>
        <p:nvSpPr>
          <p:cNvPr id="1047" name="TextBox 1046">
            <a:extLst>
              <a:ext uri="{FF2B5EF4-FFF2-40B4-BE49-F238E27FC236}">
                <a16:creationId xmlns:a16="http://schemas.microsoft.com/office/drawing/2014/main" id="{5217A284-7F9A-F84D-CC87-F823C3E7E12C}"/>
              </a:ext>
            </a:extLst>
          </p:cNvPr>
          <p:cNvSpPr txBox="1"/>
          <p:nvPr/>
        </p:nvSpPr>
        <p:spPr>
          <a:xfrm>
            <a:off x="28654511" y="9267378"/>
            <a:ext cx="215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Diaphragm pump</a:t>
            </a:r>
          </a:p>
        </p:txBody>
      </p:sp>
      <p:cxnSp>
        <p:nvCxnSpPr>
          <p:cNvPr id="1060" name="Straight Arrow Connector 1059">
            <a:extLst>
              <a:ext uri="{FF2B5EF4-FFF2-40B4-BE49-F238E27FC236}">
                <a16:creationId xmlns:a16="http://schemas.microsoft.com/office/drawing/2014/main" id="{3CD5AD01-4AB8-E6E2-B6B6-343BF0AB4E2E}"/>
              </a:ext>
            </a:extLst>
          </p:cNvPr>
          <p:cNvCxnSpPr>
            <a:cxnSpLocks/>
          </p:cNvCxnSpPr>
          <p:nvPr/>
        </p:nvCxnSpPr>
        <p:spPr>
          <a:xfrm>
            <a:off x="31711746" y="9728498"/>
            <a:ext cx="4944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3" name="Picture 1062">
            <a:extLst>
              <a:ext uri="{FF2B5EF4-FFF2-40B4-BE49-F238E27FC236}">
                <a16:creationId xmlns:a16="http://schemas.microsoft.com/office/drawing/2014/main" id="{1723D95C-2E13-656E-3796-3D1204B358C1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67073" t="38648" r="25000" b="36547"/>
          <a:stretch/>
        </p:blipFill>
        <p:spPr>
          <a:xfrm>
            <a:off x="32476993" y="9408211"/>
            <a:ext cx="388489" cy="683869"/>
          </a:xfrm>
          <a:prstGeom prst="rect">
            <a:avLst/>
          </a:prstGeom>
        </p:spPr>
      </p:pic>
      <p:sp>
        <p:nvSpPr>
          <p:cNvPr id="1065" name="TextBox 1064">
            <a:extLst>
              <a:ext uri="{FF2B5EF4-FFF2-40B4-BE49-F238E27FC236}">
                <a16:creationId xmlns:a16="http://schemas.microsoft.com/office/drawing/2014/main" id="{1BB130C5-92FC-0C60-8E1C-B3F087CDFCE5}"/>
              </a:ext>
            </a:extLst>
          </p:cNvPr>
          <p:cNvSpPr txBox="1"/>
          <p:nvPr/>
        </p:nvSpPr>
        <p:spPr>
          <a:xfrm>
            <a:off x="32887628" y="8886655"/>
            <a:ext cx="208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Overflowing Collection Bottle</a:t>
            </a:r>
          </a:p>
        </p:txBody>
      </p:sp>
      <p:cxnSp>
        <p:nvCxnSpPr>
          <p:cNvPr id="1067" name="Straight Arrow Connector 1066">
            <a:extLst>
              <a:ext uri="{FF2B5EF4-FFF2-40B4-BE49-F238E27FC236}">
                <a16:creationId xmlns:a16="http://schemas.microsoft.com/office/drawing/2014/main" id="{9727A9E6-10E7-A581-36EA-52F9E8891E9E}"/>
              </a:ext>
            </a:extLst>
          </p:cNvPr>
          <p:cNvCxnSpPr/>
          <p:nvPr/>
        </p:nvCxnSpPr>
        <p:spPr>
          <a:xfrm>
            <a:off x="33087793" y="9848992"/>
            <a:ext cx="693516" cy="3545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6" name="TextBox 1075">
            <a:extLst>
              <a:ext uri="{FF2B5EF4-FFF2-40B4-BE49-F238E27FC236}">
                <a16:creationId xmlns:a16="http://schemas.microsoft.com/office/drawing/2014/main" id="{4DCB29E6-7181-6309-3749-02754EE0DE12}"/>
              </a:ext>
            </a:extLst>
          </p:cNvPr>
          <p:cNvSpPr txBox="1"/>
          <p:nvPr/>
        </p:nvSpPr>
        <p:spPr>
          <a:xfrm>
            <a:off x="38602179" y="9399249"/>
            <a:ext cx="818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CTD</a:t>
            </a:r>
          </a:p>
        </p:txBody>
      </p:sp>
      <p:sp>
        <p:nvSpPr>
          <p:cNvPr id="1078" name="TextBox 1077">
            <a:extLst>
              <a:ext uri="{FF2B5EF4-FFF2-40B4-BE49-F238E27FC236}">
                <a16:creationId xmlns:a16="http://schemas.microsoft.com/office/drawing/2014/main" id="{576EC6A5-C8C7-FC93-E2F1-62E1E91F9D1A}"/>
              </a:ext>
            </a:extLst>
          </p:cNvPr>
          <p:cNvSpPr txBox="1"/>
          <p:nvPr/>
        </p:nvSpPr>
        <p:spPr>
          <a:xfrm>
            <a:off x="31967792" y="13959596"/>
            <a:ext cx="1060775" cy="30777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Flow Cell</a:t>
            </a:r>
          </a:p>
        </p:txBody>
      </p:sp>
      <p:sp>
        <p:nvSpPr>
          <p:cNvPr id="1079" name="Arrow: Right 1078">
            <a:extLst>
              <a:ext uri="{FF2B5EF4-FFF2-40B4-BE49-F238E27FC236}">
                <a16:creationId xmlns:a16="http://schemas.microsoft.com/office/drawing/2014/main" id="{42D19806-FB69-934D-A389-B0F38F686AB5}"/>
              </a:ext>
            </a:extLst>
          </p:cNvPr>
          <p:cNvSpPr/>
          <p:nvPr/>
        </p:nvSpPr>
        <p:spPr>
          <a:xfrm>
            <a:off x="33260440" y="14058337"/>
            <a:ext cx="1405396" cy="104175"/>
          </a:xfrm>
          <a:prstGeom prst="rightArrow">
            <a:avLst/>
          </a:prstGeom>
          <a:solidFill>
            <a:srgbClr val="FFFFFF"/>
          </a:solidFill>
          <a:ln>
            <a:solidFill>
              <a:srgbClr val="E86E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378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3F3F3F"/>
      </a:dk2>
      <a:lt2>
        <a:srgbClr val="FFFFFF"/>
      </a:lt2>
      <a:accent1>
        <a:srgbClr val="BD1A8D"/>
      </a:accent1>
      <a:accent2>
        <a:srgbClr val="28A4A8"/>
      </a:accent2>
      <a:accent3>
        <a:srgbClr val="FFDCF7"/>
      </a:accent3>
      <a:accent4>
        <a:srgbClr val="D5F8F9"/>
      </a:accent4>
      <a:accent5>
        <a:srgbClr val="51154B"/>
      </a:accent5>
      <a:accent6>
        <a:srgbClr val="1E3535"/>
      </a:accent6>
      <a:hlink>
        <a:srgbClr val="28A4A8"/>
      </a:hlink>
      <a:folHlink>
        <a:srgbClr val="BD1A8D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ption 1 - 01">
      <a:srgbClr val="0A4749"/>
    </a:custClr>
    <a:custClr name="Option 1 - 02">
      <a:srgbClr val="0D5E61"/>
    </a:custClr>
    <a:custClr name="Option 1 - 03">
      <a:srgbClr val="65C392"/>
    </a:custClr>
    <a:custClr name="Option 1 - 04">
      <a:srgbClr val="83CCAE"/>
    </a:custClr>
    <a:custClr name="Option 1 - 05">
      <a:srgbClr val="84CCBD"/>
    </a:custClr>
    <a:custClr name="Option 1 - 06">
      <a:srgbClr val="ABCDBC"/>
    </a:custClr>
    <a:custClr name="Option 1 - 07">
      <a:srgbClr val="E86E78"/>
    </a:custClr>
    <a:custClr name="Option 1 - 08">
      <a:srgbClr val="F9D340"/>
    </a:custClr>
    <a:custClr name="Option 1 - 09">
      <a:srgbClr val="FFFFFF"/>
    </a:custClr>
    <a:custClr name="Option 1 - 10">
      <a:srgbClr val="FFFFFF"/>
    </a:custClr>
    <a:custClr name="Option 2 - 01">
      <a:srgbClr val="E2D8F0"/>
    </a:custClr>
    <a:custClr name="Option 2 - 02">
      <a:srgbClr val="000000"/>
    </a:custClr>
    <a:custClr name="Option 2 - 03">
      <a:srgbClr val="7F7F7F"/>
    </a:custClr>
    <a:custClr name="Option 2 - 04">
      <a:srgbClr val="FFFFFF"/>
    </a:custClr>
    <a:custClr name="Option 2 - 05">
      <a:srgbClr val="82D8D0"/>
    </a:custClr>
    <a:custClr name="Option 2 - 06">
      <a:srgbClr val="CDBDE5"/>
    </a:custClr>
    <a:custClr name="Option 2 - 07">
      <a:srgbClr val="FFFFFF"/>
    </a:custClr>
    <a:custClr name="Option 2 - 08">
      <a:srgbClr val="FFFFFF"/>
    </a:custClr>
    <a:custClr name="Option 2 - 09">
      <a:srgbClr val="FFFFFF"/>
    </a:custClr>
    <a:custClr name="Option 2 - 10">
      <a:srgbClr val="FFFFFF"/>
    </a:custClr>
    <a:custClr name="Option 3 - 01">
      <a:srgbClr val="19243F"/>
    </a:custClr>
    <a:custClr name="Option 3 - 02">
      <a:srgbClr val="202E50"/>
    </a:custClr>
    <a:custClr name="Option 3 - 03">
      <a:srgbClr val="F6AA16"/>
    </a:custClr>
    <a:custClr name="Option 3 - 04">
      <a:srgbClr val="FFFFFF"/>
    </a:custClr>
    <a:custClr name="Option 3 - 05">
      <a:srgbClr val="A6A6A6"/>
    </a:custClr>
    <a:custClr name="Option 3 - 06">
      <a:srgbClr val="BFBFBF"/>
    </a:custClr>
    <a:custClr name="7">
      <a:srgbClr val="FFFFFF"/>
    </a:custClr>
    <a:custClr name="Option 3 - 08">
      <a:srgbClr val="FFFFFF"/>
    </a:custClr>
    <a:custClr name="Option 3 - 09">
      <a:srgbClr val="FFFFFF"/>
    </a:custClr>
    <a:custClr name="Option 3 - 10">
      <a:srgbClr val="FFFFFF"/>
    </a:custClr>
    <a:custClr name="Option 4 - 01">
      <a:srgbClr val="0283AD"/>
    </a:custClr>
    <a:custClr name="Option 4 - 02">
      <a:srgbClr val="FFFFFF"/>
    </a:custClr>
    <a:custClr name="Option 4 - 03">
      <a:srgbClr val="545454"/>
    </a:custClr>
    <a:custClr name="Option 4 - 04">
      <a:srgbClr val="015C7A"/>
    </a:custClr>
    <a:custClr name="Option 4 - 05">
      <a:srgbClr val="3A9BBB"/>
    </a:custClr>
    <a:custClr name="Option 4 - 06">
      <a:srgbClr val="BFBFBF"/>
    </a:custClr>
    <a:custClr name="Option 4 - 07">
      <a:srgbClr val="FFFFFF"/>
    </a:custClr>
    <a:custClr name="Option 4 - 08">
      <a:srgbClr val="FFFFFF"/>
    </a:custClr>
    <a:custClr name="Option 4 - 09">
      <a:srgbClr val="FFFFFF"/>
    </a:custClr>
    <a:custClr name="Option 4 - 10">
      <a:srgbClr val="FFFFFF"/>
    </a:custClr>
  </a:custClrLst>
  <a:extLst>
    <a:ext uri="{05A4C25C-085E-4340-85A3-A5531E510DB2}">
      <thm15:themeFamily xmlns:thm15="http://schemas.microsoft.com/office/thememl/2012/main" name="Office Theme" id="{86B2A56A-92D0-4DE4-9D70-2CE69A4FB00A}" vid="{E7C5DD21-E978-42B7-8D58-203F4F3850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581bf2f-1ea1-4051-9bc4-04abf518a3c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F007038F81174AA62874B035CB646F" ma:contentTypeVersion="10" ma:contentTypeDescription="Create a new document." ma:contentTypeScope="" ma:versionID="2b3fb444abe2e76462af338031b602ac">
  <xsd:schema xmlns:xsd="http://www.w3.org/2001/XMLSchema" xmlns:xs="http://www.w3.org/2001/XMLSchema" xmlns:p="http://schemas.microsoft.com/office/2006/metadata/properties" xmlns:ns3="6581bf2f-1ea1-4051-9bc4-04abf518a3c0" xmlns:ns4="ec73b859-e9d8-4bf7-860f-5252ddad96e0" targetNamespace="http://schemas.microsoft.com/office/2006/metadata/properties" ma:root="true" ma:fieldsID="f99911916693efc6172736ed58ed0445" ns3:_="" ns4:_="">
    <xsd:import namespace="6581bf2f-1ea1-4051-9bc4-04abf518a3c0"/>
    <xsd:import namespace="ec73b859-e9d8-4bf7-860f-5252ddad96e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81bf2f-1ea1-4051-9bc4-04abf518a3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73b859-e9d8-4bf7-860f-5252ddad96e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209046-7196-4158-98A2-5B0034005979}">
  <ds:schemaRefs>
    <ds:schemaRef ds:uri="http://purl.org/dc/terms/"/>
    <ds:schemaRef ds:uri="ec73b859-e9d8-4bf7-860f-5252ddad96e0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6581bf2f-1ea1-4051-9bc4-04abf518a3c0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FE1C821-E9AF-4043-9BCD-B70613AB4F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8F9880-D86A-4386-B8C8-B64866390B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81bf2f-1ea1-4051-9bc4-04abf518a3c0"/>
    <ds:schemaRef ds:uri="ec73b859-e9d8-4bf7-860f-5252ddad96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1266</TotalTime>
  <Words>445</Words>
  <Application>Microsoft Office PowerPoint</Application>
  <PresentationFormat>Custom</PresentationFormat>
  <Paragraphs>38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Poppins</vt:lpstr>
      <vt:lpstr>Segoe UI</vt:lpstr>
      <vt:lpstr>Segoe UI Semilight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Phytoplankton in the California Current with an Automatic Imaging Flow Cytometer Bryce A. Ellman, Rob H. Lampe, Andrew E. Allen</dc:title>
  <dc:creator>Bryce</dc:creator>
  <cp:lastModifiedBy>Ellman, Bryce</cp:lastModifiedBy>
  <cp:revision>33</cp:revision>
  <dcterms:created xsi:type="dcterms:W3CDTF">2022-11-28T18:39:48Z</dcterms:created>
  <dcterms:modified xsi:type="dcterms:W3CDTF">2022-12-02T03:22:02Z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0x01010066F007038F81174AA62874B035CB646F</vt:lpwstr>
  </property>
</Properties>
</file>